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d31d69cc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d31d69cc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d31d69cc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d31d69cc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d31d69cc4_0_1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d31d69cc4_0_1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d31d69cc4_0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d31d69cc4_0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d31d69cc4_0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d31d69cc4_0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d31d69cc4_0_1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d31d69cc4_0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d31d69cc4_0_1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d31d69cc4_0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440: Development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Software in Support for Distributed Collaboration</a:t>
            </a:r>
            <a:endParaRPr sz="23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2021: Group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 (A Family and Collaboration App)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the Project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of this project is to create a collaboration application which will be personalized for each community/family.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application can be used among various settings such as office groups, family groups and friends circle.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product will help connect people from miles away.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will especially help children living away from their families.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product will provide a shopping platform so that one can send gifts, medicines, etc., to their loved ones.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017725"/>
            <a:ext cx="8520600" cy="3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text, voice call, and video call members of the group individually, or all members of the group at once.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seamless virtual get-togethers, and online multiplayer games unlike any other current social platform.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with popular food providers (Uber Eats, Grubhub, etc.) to arrange food for get-togethers for attending members.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reminders for important </a:t>
            </a:r>
            <a:r>
              <a:rPr lang="en"/>
              <a:t>occasions like birthdays, anniversaries, family meetings,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share live location to group members on request.  </a:t>
            </a:r>
            <a:r>
              <a:rPr lang="en"/>
              <a:t>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gifts/essential items to loved ones remotely with integration with popular platforms like Uber, Amazon, DoorDash, 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and Target users: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22300"/>
            <a:ext cx="85206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This product will be support all major platforms such as Android, iOS, Windows, MacOS.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Target users: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Family groups (users of all ages).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Friend circles.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Office groups.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Communities.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Minimum functional requirements for messaging: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Able to work on multiple platforms.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Should support upto 10 users per family group.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Application should support audio, video, text and image sharing.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Audio supported: mp3, wav, wma.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Video supported: mp4, avi, mov.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Image supported: jpg, png, gif.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Functional Requirements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67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65"/>
              <a:buChar char="➢"/>
            </a:pPr>
            <a:r>
              <a:rPr lang="en" sz="1765" u="sng"/>
              <a:t>Performance</a:t>
            </a:r>
            <a:r>
              <a:rPr lang="en" sz="1765"/>
              <a:t>:</a:t>
            </a:r>
            <a:endParaRPr sz="1765"/>
          </a:p>
          <a:p>
            <a:pPr indent="-34067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65"/>
              <a:buChar char="-"/>
            </a:pPr>
            <a:r>
              <a:rPr lang="en" sz="1765"/>
              <a:t>Should support multiple users playing games and messaging over thousands of groups</a:t>
            </a:r>
            <a:endParaRPr sz="1765"/>
          </a:p>
          <a:p>
            <a:pPr indent="-34067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65"/>
              <a:buChar char="-"/>
            </a:pPr>
            <a:r>
              <a:rPr lang="en" sz="1765"/>
              <a:t>File size should be supported up to 20Mb.</a:t>
            </a:r>
            <a:endParaRPr sz="1765"/>
          </a:p>
          <a:p>
            <a:pPr indent="-34067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65"/>
              <a:buChar char="-"/>
            </a:pPr>
            <a:r>
              <a:rPr lang="en" sz="1765"/>
              <a:t>Application should take less than 100MB of installation space.</a:t>
            </a:r>
            <a:endParaRPr sz="1765"/>
          </a:p>
          <a:p>
            <a:pPr indent="-34067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65"/>
              <a:buChar char="➢"/>
            </a:pPr>
            <a:r>
              <a:rPr lang="en" sz="1765" u="sng"/>
              <a:t>Reliability</a:t>
            </a:r>
            <a:r>
              <a:rPr lang="en" sz="1765"/>
              <a:t>:</a:t>
            </a:r>
            <a:endParaRPr sz="1765"/>
          </a:p>
          <a:p>
            <a:pPr indent="-34067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65"/>
              <a:buChar char="-"/>
            </a:pPr>
            <a:r>
              <a:rPr lang="en" sz="1765"/>
              <a:t>User’s data should be automatically backed up to databases in case the app crashes.</a:t>
            </a:r>
            <a:endParaRPr sz="1765"/>
          </a:p>
          <a:p>
            <a:pPr indent="-34067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65"/>
              <a:buChar char="-"/>
            </a:pPr>
            <a:r>
              <a:rPr lang="en" sz="1765"/>
              <a:t>User’s data and messages should be securely encrypted with end-to-end encryption protocol.</a:t>
            </a:r>
            <a:endParaRPr sz="1765"/>
          </a:p>
          <a:p>
            <a:pPr indent="-34067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65"/>
              <a:buChar char="➢"/>
            </a:pPr>
            <a:r>
              <a:rPr lang="en" sz="1765" u="sng"/>
              <a:t>Maintainability and Usability</a:t>
            </a:r>
            <a:r>
              <a:rPr lang="en" sz="1765"/>
              <a:t>:	</a:t>
            </a:r>
            <a:endParaRPr sz="1765"/>
          </a:p>
          <a:p>
            <a:pPr indent="-34067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65"/>
              <a:buChar char="-"/>
            </a:pPr>
            <a:r>
              <a:rPr lang="en" sz="1765"/>
              <a:t>Application should have ability for reporting bugs and requesting features.</a:t>
            </a:r>
            <a:endParaRPr sz="1765"/>
          </a:p>
          <a:p>
            <a:pPr indent="-34067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65"/>
              <a:buChar char="-"/>
            </a:pPr>
            <a:r>
              <a:rPr lang="en" sz="1765"/>
              <a:t>Creation of groups should takes less than 5 minutes for any user.</a:t>
            </a:r>
            <a:endParaRPr sz="176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76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Sub-Systems: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GPS Service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Database system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Chat microservice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Payment system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u="sng"/>
              <a:t>GPS Service</a:t>
            </a:r>
            <a:r>
              <a:rPr lang="en"/>
              <a:t>: For accessing the location of the online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u="sng"/>
              <a:t>Database system</a:t>
            </a:r>
            <a:r>
              <a:rPr lang="en"/>
              <a:t>: To store all the information and chat history of the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u="sng"/>
              <a:t>Chat microservice</a:t>
            </a:r>
            <a:r>
              <a:rPr lang="en"/>
              <a:t>: To handle the chatting features of the application.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u="sng"/>
              <a:t>Payment system</a:t>
            </a:r>
            <a:r>
              <a:rPr lang="en"/>
              <a:t>: To handle the payments with integrations with different platforms.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Ideas/Future Additions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Starting with the integration of different </a:t>
            </a:r>
            <a:r>
              <a:rPr lang="en"/>
              <a:t>delivery</a:t>
            </a:r>
            <a:r>
              <a:rPr lang="en"/>
              <a:t> services, the future additions will include a separate </a:t>
            </a:r>
            <a:r>
              <a:rPr lang="en"/>
              <a:t>delivery</a:t>
            </a:r>
            <a:r>
              <a:rPr lang="en"/>
              <a:t> system </a:t>
            </a:r>
            <a:r>
              <a:rPr lang="en"/>
              <a:t>rather</a:t>
            </a:r>
            <a:r>
              <a:rPr lang="en"/>
              <a:t> than the dependence on other providers like Uber Eats, Doordash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Along with a separate </a:t>
            </a:r>
            <a:r>
              <a:rPr lang="en"/>
              <a:t>delivery</a:t>
            </a:r>
            <a:r>
              <a:rPr lang="en"/>
              <a:t> system, the future versions could include a separate shopping place as well as a pick and </a:t>
            </a:r>
            <a:r>
              <a:rPr lang="en"/>
              <a:t>delivery</a:t>
            </a:r>
            <a:r>
              <a:rPr lang="en"/>
              <a:t> system through UPS for long distance connections.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