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92E0C-B441-AD7E-4B92-E46AD0EC1497}" v="4" dt="2023-06-07T18:55:18.900"/>
    <p1510:client id="{6C9997CF-E5FA-4FF2-9B46-237C172C4A1C}" v="470" dt="2023-06-07T18:48:41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Smit Bipinchandra" userId="S::smit.patel@wsu.edu::a4f77219-2fd8-4c28-b494-6db6289cbd0a" providerId="AD" clId="Web-{55F92E0C-B441-AD7E-4B92-E46AD0EC1497}"/>
    <pc:docChg chg="modSld">
      <pc:chgData name="Patel, Smit Bipinchandra" userId="S::smit.patel@wsu.edu::a4f77219-2fd8-4c28-b494-6db6289cbd0a" providerId="AD" clId="Web-{55F92E0C-B441-AD7E-4B92-E46AD0EC1497}" dt="2023-06-07T18:55:16.697" v="1" actId="20577"/>
      <pc:docMkLst>
        <pc:docMk/>
      </pc:docMkLst>
      <pc:sldChg chg="modSp">
        <pc:chgData name="Patel, Smit Bipinchandra" userId="S::smit.patel@wsu.edu::a4f77219-2fd8-4c28-b494-6db6289cbd0a" providerId="AD" clId="Web-{55F92E0C-B441-AD7E-4B92-E46AD0EC1497}" dt="2023-06-07T18:55:16.697" v="1" actId="20577"/>
        <pc:sldMkLst>
          <pc:docMk/>
          <pc:sldMk cId="574578120" sldId="264"/>
        </pc:sldMkLst>
        <pc:spChg chg="mod">
          <ac:chgData name="Patel, Smit Bipinchandra" userId="S::smit.patel@wsu.edu::a4f77219-2fd8-4c28-b494-6db6289cbd0a" providerId="AD" clId="Web-{55F92E0C-B441-AD7E-4B92-E46AD0EC1497}" dt="2023-06-07T18:55:16.697" v="1" actId="20577"/>
          <ac:spMkLst>
            <pc:docMk/>
            <pc:sldMk cId="574578120" sldId="264"/>
            <ac:spMk id="2" creationId="{E836F235-BB69-2B4A-F3C9-2B27321770DF}"/>
          </ac:spMkLst>
        </pc:spChg>
      </pc:sldChg>
      <pc:sldChg chg="modSp">
        <pc:chgData name="Patel, Smit Bipinchandra" userId="S::smit.patel@wsu.edu::a4f77219-2fd8-4c28-b494-6db6289cbd0a" providerId="AD" clId="Web-{55F92E0C-B441-AD7E-4B92-E46AD0EC1497}" dt="2023-06-07T18:55:08.025" v="0" actId="20577"/>
        <pc:sldMkLst>
          <pc:docMk/>
          <pc:sldMk cId="245902827" sldId="268"/>
        </pc:sldMkLst>
        <pc:spChg chg="mod">
          <ac:chgData name="Patel, Smit Bipinchandra" userId="S::smit.patel@wsu.edu::a4f77219-2fd8-4c28-b494-6db6289cbd0a" providerId="AD" clId="Web-{55F92E0C-B441-AD7E-4B92-E46AD0EC1497}" dt="2023-06-07T18:55:08.025" v="0" actId="20577"/>
          <ac:spMkLst>
            <pc:docMk/>
            <pc:sldMk cId="245902827" sldId="268"/>
            <ac:spMk id="6" creationId="{9DAF5852-D136-0044-2ABD-A82BD014A737}"/>
          </ac:spMkLst>
        </pc:spChg>
      </pc:sldChg>
    </pc:docChg>
  </pc:docChgLst>
  <pc:docChgLst>
    <pc:chgData name="Patel, Smit Bipinchandra" userId="S::smit.patel@wsu.edu::a4f77219-2fd8-4c28-b494-6db6289cbd0a" providerId="AD" clId="Web-{6C9997CF-E5FA-4FF2-9B46-237C172C4A1C}"/>
    <pc:docChg chg="addSld delSld modSld addMainMaster delMainMaster">
      <pc:chgData name="Patel, Smit Bipinchandra" userId="S::smit.patel@wsu.edu::a4f77219-2fd8-4c28-b494-6db6289cbd0a" providerId="AD" clId="Web-{6C9997CF-E5FA-4FF2-9B46-237C172C4A1C}" dt="2023-06-07T18:48:41.760" v="461" actId="20577"/>
      <pc:docMkLst>
        <pc:docMk/>
      </pc:docMkLst>
      <pc:sldChg chg="addSp delSp modSp mod setBg modClrScheme addAnim setClrOvrMap chgLayout">
        <pc:chgData name="Patel, Smit Bipinchandra" userId="S::smit.patel@wsu.edu::a4f77219-2fd8-4c28-b494-6db6289cbd0a" providerId="AD" clId="Web-{6C9997CF-E5FA-4FF2-9B46-237C172C4A1C}" dt="2023-06-07T18:20:51.449" v="67"/>
        <pc:sldMkLst>
          <pc:docMk/>
          <pc:sldMk cId="109857222" sldId="256"/>
        </pc:sldMkLst>
        <pc:spChg chg="mod">
          <ac:chgData name="Patel, Smit Bipinchandra" userId="S::smit.patel@wsu.edu::a4f77219-2fd8-4c28-b494-6db6289cbd0a" providerId="AD" clId="Web-{6C9997CF-E5FA-4FF2-9B46-237C172C4A1C}" dt="2023-06-07T18:20:51.449" v="6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atel, Smit Bipinchandra" userId="S::smit.patel@wsu.edu::a4f77219-2fd8-4c28-b494-6db6289cbd0a" providerId="AD" clId="Web-{6C9997CF-E5FA-4FF2-9B46-237C172C4A1C}" dt="2023-06-07T18:20:51.449" v="6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19:55.838" v="56"/>
          <ac:spMkLst>
            <pc:docMk/>
            <pc:sldMk cId="109857222" sldId="256"/>
            <ac:spMk id="9" creationId="{2644B391-9BFE-445C-A9EC-F544BB85FBC7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19:55.838" v="56"/>
          <ac:spMkLst>
            <pc:docMk/>
            <pc:sldMk cId="109857222" sldId="256"/>
            <ac:spMk id="11" creationId="{80F26E69-87D9-4655-AE7B-280A87AA3CAD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20:30.558" v="61"/>
          <ac:spMkLst>
            <pc:docMk/>
            <pc:sldMk cId="109857222" sldId="256"/>
            <ac:spMk id="16" creationId="{14F048CC-17C9-B246-BF2A-29E51AD1C6EA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20:30.558" v="61"/>
          <ac:spMkLst>
            <pc:docMk/>
            <pc:sldMk cId="109857222" sldId="256"/>
            <ac:spMk id="18" creationId="{53C4D10E-16D3-5D49-A995-1FD27619A96C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20:30.558" v="61"/>
          <ac:spMkLst>
            <pc:docMk/>
            <pc:sldMk cId="109857222" sldId="256"/>
            <ac:spMk id="20" creationId="{24124FF1-775D-AC4A-81D0-73FC0F54A682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20:30.558" v="61"/>
          <ac:spMkLst>
            <pc:docMk/>
            <pc:sldMk cId="109857222" sldId="256"/>
            <ac:spMk id="22" creationId="{C53E2C7F-F4FF-A94D-ACAE-82823EC88FEC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20:51.449" v="67"/>
          <ac:spMkLst>
            <pc:docMk/>
            <pc:sldMk cId="109857222" sldId="256"/>
            <ac:spMk id="27" creationId="{D04CF648-5CB3-49E4-BE34-8A0598901AE4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20:51.449" v="67"/>
          <ac:spMkLst>
            <pc:docMk/>
            <pc:sldMk cId="109857222" sldId="256"/>
            <ac:spMk id="29" creationId="{669E559C-09DA-4586-86C9-F3C05D9A08C9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20:51.449" v="67"/>
          <ac:spMkLst>
            <pc:docMk/>
            <pc:sldMk cId="109857222" sldId="256"/>
            <ac:spMk id="31" creationId="{87AA7ECE-DB5E-48B2-9EF4-7EEAF123BAB1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20:51.449" v="67"/>
          <ac:spMkLst>
            <pc:docMk/>
            <pc:sldMk cId="109857222" sldId="256"/>
            <ac:spMk id="33" creationId="{454F422E-435A-4694-BE6E-B4968E7981A3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20:51.449" v="67"/>
          <ac:spMkLst>
            <pc:docMk/>
            <pc:sldMk cId="109857222" sldId="256"/>
            <ac:spMk id="35" creationId="{8ADE9F60-E2BA-44E6-8C5B-A51B19292E3F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20:51.418" v="66"/>
          <ac:spMkLst>
            <pc:docMk/>
            <pc:sldMk cId="109857222" sldId="256"/>
            <ac:spMk id="44" creationId="{E2748806-3AF5-4078-830A-C1F26BF1B200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20:51.418" v="66"/>
          <ac:spMkLst>
            <pc:docMk/>
            <pc:sldMk cId="109857222" sldId="256"/>
            <ac:spMk id="46" creationId="{34FBEBF3-C941-4CB0-8AC2-3B50E1371BBF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20:51.449" v="67"/>
          <ac:spMkLst>
            <pc:docMk/>
            <pc:sldMk cId="109857222" sldId="256"/>
            <ac:spMk id="48" creationId="{E2748806-3AF5-4078-830A-C1F26BF1B200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20:51.449" v="67"/>
          <ac:spMkLst>
            <pc:docMk/>
            <pc:sldMk cId="109857222" sldId="256"/>
            <ac:spMk id="49" creationId="{34FBEBF3-C941-4CB0-8AC2-3B50E1371BBF}"/>
          </ac:spMkLst>
        </pc:spChg>
        <pc:picChg chg="add mod ord">
          <ac:chgData name="Patel, Smit Bipinchandra" userId="S::smit.patel@wsu.edu::a4f77219-2fd8-4c28-b494-6db6289cbd0a" providerId="AD" clId="Web-{6C9997CF-E5FA-4FF2-9B46-237C172C4A1C}" dt="2023-06-07T18:20:51.449" v="67"/>
          <ac:picMkLst>
            <pc:docMk/>
            <pc:sldMk cId="109857222" sldId="256"/>
            <ac:picMk id="4" creationId="{077A0234-F794-61BD-37A5-9BCADDCED461}"/>
          </ac:picMkLst>
        </pc:picChg>
        <pc:picChg chg="add del">
          <ac:chgData name="Patel, Smit Bipinchandra" userId="S::smit.patel@wsu.edu::a4f77219-2fd8-4c28-b494-6db6289cbd0a" providerId="AD" clId="Web-{6C9997CF-E5FA-4FF2-9B46-237C172C4A1C}" dt="2023-06-07T18:20:51.449" v="67"/>
          <ac:picMkLst>
            <pc:docMk/>
            <pc:sldMk cId="109857222" sldId="256"/>
            <ac:picMk id="37" creationId="{02430862-1B4A-470B-8AD3-780215B67392}"/>
          </ac:picMkLst>
        </pc:picChg>
        <pc:picChg chg="add del">
          <ac:chgData name="Patel, Smit Bipinchandra" userId="S::smit.patel@wsu.edu::a4f77219-2fd8-4c28-b494-6db6289cbd0a" providerId="AD" clId="Web-{6C9997CF-E5FA-4FF2-9B46-237C172C4A1C}" dt="2023-06-07T18:20:51.449" v="67"/>
          <ac:picMkLst>
            <pc:docMk/>
            <pc:sldMk cId="109857222" sldId="256"/>
            <ac:picMk id="39" creationId="{B168F1C9-4999-4AA2-A916-26FD968681D6}"/>
          </ac:picMkLst>
        </pc:picChg>
      </pc:sldChg>
      <pc:sldChg chg="modSp new del">
        <pc:chgData name="Patel, Smit Bipinchandra" userId="S::smit.patel@wsu.edu::a4f77219-2fd8-4c28-b494-6db6289cbd0a" providerId="AD" clId="Web-{6C9997CF-E5FA-4FF2-9B46-237C172C4A1C}" dt="2023-06-07T18:45:24.661" v="420"/>
        <pc:sldMkLst>
          <pc:docMk/>
          <pc:sldMk cId="1157843324" sldId="257"/>
        </pc:sldMkLst>
        <pc:spChg chg="mod">
          <ac:chgData name="Patel, Smit Bipinchandra" userId="S::smit.patel@wsu.edu::a4f77219-2fd8-4c28-b494-6db6289cbd0a" providerId="AD" clId="Web-{6C9997CF-E5FA-4FF2-9B46-237C172C4A1C}" dt="2023-06-07T18:21:49.544" v="78" actId="20577"/>
          <ac:spMkLst>
            <pc:docMk/>
            <pc:sldMk cId="1157843324" sldId="257"/>
            <ac:spMk id="2" creationId="{2A459E13-4C6A-7A4D-75FF-1D30ABDBF14F}"/>
          </ac:spMkLst>
        </pc:spChg>
        <pc:spChg chg="mod">
          <ac:chgData name="Patel, Smit Bipinchandra" userId="S::smit.patel@wsu.edu::a4f77219-2fd8-4c28-b494-6db6289cbd0a" providerId="AD" clId="Web-{6C9997CF-E5FA-4FF2-9B46-237C172C4A1C}" dt="2023-06-07T18:22:27.374" v="108" actId="20577"/>
          <ac:spMkLst>
            <pc:docMk/>
            <pc:sldMk cId="1157843324" sldId="257"/>
            <ac:spMk id="3" creationId="{A0E4771C-4348-C1FA-7D91-CFBD1260CED8}"/>
          </ac:spMkLst>
        </pc:spChg>
      </pc:sldChg>
      <pc:sldChg chg="modSp new del">
        <pc:chgData name="Patel, Smit Bipinchandra" userId="S::smit.patel@wsu.edu::a4f77219-2fd8-4c28-b494-6db6289cbd0a" providerId="AD" clId="Web-{6C9997CF-E5FA-4FF2-9B46-237C172C4A1C}" dt="2023-06-07T18:45:25.551" v="421"/>
        <pc:sldMkLst>
          <pc:docMk/>
          <pc:sldMk cId="2576291915" sldId="258"/>
        </pc:sldMkLst>
        <pc:spChg chg="mod">
          <ac:chgData name="Patel, Smit Bipinchandra" userId="S::smit.patel@wsu.edu::a4f77219-2fd8-4c28-b494-6db6289cbd0a" providerId="AD" clId="Web-{6C9997CF-E5FA-4FF2-9B46-237C172C4A1C}" dt="2023-06-07T18:22:43.437" v="113" actId="20577"/>
          <ac:spMkLst>
            <pc:docMk/>
            <pc:sldMk cId="2576291915" sldId="258"/>
            <ac:spMk id="2" creationId="{4DCC0276-C1E2-D367-70ED-6DF9B758BFB7}"/>
          </ac:spMkLst>
        </pc:spChg>
        <pc:spChg chg="mod">
          <ac:chgData name="Patel, Smit Bipinchandra" userId="S::smit.patel@wsu.edu::a4f77219-2fd8-4c28-b494-6db6289cbd0a" providerId="AD" clId="Web-{6C9997CF-E5FA-4FF2-9B46-237C172C4A1C}" dt="2023-06-07T18:24:07.658" v="148" actId="20577"/>
          <ac:spMkLst>
            <pc:docMk/>
            <pc:sldMk cId="2576291915" sldId="258"/>
            <ac:spMk id="3" creationId="{66B34036-8025-7D57-A93C-75CF597D3818}"/>
          </ac:spMkLst>
        </pc:spChg>
      </pc:sldChg>
      <pc:sldChg chg="modSp new">
        <pc:chgData name="Patel, Smit Bipinchandra" userId="S::smit.patel@wsu.edu::a4f77219-2fd8-4c28-b494-6db6289cbd0a" providerId="AD" clId="Web-{6C9997CF-E5FA-4FF2-9B46-237C172C4A1C}" dt="2023-06-07T18:46:02.630" v="422" actId="20577"/>
        <pc:sldMkLst>
          <pc:docMk/>
          <pc:sldMk cId="1922971140" sldId="259"/>
        </pc:sldMkLst>
        <pc:spChg chg="mod">
          <ac:chgData name="Patel, Smit Bipinchandra" userId="S::smit.patel@wsu.edu::a4f77219-2fd8-4c28-b494-6db6289cbd0a" providerId="AD" clId="Web-{6C9997CF-E5FA-4FF2-9B46-237C172C4A1C}" dt="2023-06-07T18:24:22.408" v="151" actId="20577"/>
          <ac:spMkLst>
            <pc:docMk/>
            <pc:sldMk cId="1922971140" sldId="259"/>
            <ac:spMk id="2" creationId="{7161C1D4-C064-E67F-904B-58F0B0B72624}"/>
          </ac:spMkLst>
        </pc:spChg>
        <pc:spChg chg="mod">
          <ac:chgData name="Patel, Smit Bipinchandra" userId="S::smit.patel@wsu.edu::a4f77219-2fd8-4c28-b494-6db6289cbd0a" providerId="AD" clId="Web-{6C9997CF-E5FA-4FF2-9B46-237C172C4A1C}" dt="2023-06-07T18:46:02.630" v="422" actId="20577"/>
          <ac:spMkLst>
            <pc:docMk/>
            <pc:sldMk cId="1922971140" sldId="259"/>
            <ac:spMk id="3" creationId="{4E9C086B-6598-6C02-9297-9F9EA0C4AC11}"/>
          </ac:spMkLst>
        </pc:spChg>
      </pc:sldChg>
      <pc:sldChg chg="modSp new mod modClrScheme chgLayout">
        <pc:chgData name="Patel, Smit Bipinchandra" userId="S::smit.patel@wsu.edu::a4f77219-2fd8-4c28-b494-6db6289cbd0a" providerId="AD" clId="Web-{6C9997CF-E5FA-4FF2-9B46-237C172C4A1C}" dt="2023-06-07T18:29:13.603" v="305" actId="20577"/>
        <pc:sldMkLst>
          <pc:docMk/>
          <pc:sldMk cId="2364761212" sldId="260"/>
        </pc:sldMkLst>
        <pc:spChg chg="mod ord">
          <ac:chgData name="Patel, Smit Bipinchandra" userId="S::smit.patel@wsu.edu::a4f77219-2fd8-4c28-b494-6db6289cbd0a" providerId="AD" clId="Web-{6C9997CF-E5FA-4FF2-9B46-237C172C4A1C}" dt="2023-06-07T18:28:49.837" v="294" actId="20577"/>
          <ac:spMkLst>
            <pc:docMk/>
            <pc:sldMk cId="2364761212" sldId="260"/>
            <ac:spMk id="2" creationId="{3A876821-C7A9-7AA0-9017-372CF65024DA}"/>
          </ac:spMkLst>
        </pc:spChg>
        <pc:spChg chg="mod ord">
          <ac:chgData name="Patel, Smit Bipinchandra" userId="S::smit.patel@wsu.edu::a4f77219-2fd8-4c28-b494-6db6289cbd0a" providerId="AD" clId="Web-{6C9997CF-E5FA-4FF2-9B46-237C172C4A1C}" dt="2023-06-07T18:29:13.603" v="305" actId="20577"/>
          <ac:spMkLst>
            <pc:docMk/>
            <pc:sldMk cId="2364761212" sldId="260"/>
            <ac:spMk id="3" creationId="{9A5749D9-6A01-B69C-AA5E-AA1D64E24A16}"/>
          </ac:spMkLst>
        </pc:spChg>
      </pc:sldChg>
      <pc:sldChg chg="addSp delSp modSp new">
        <pc:chgData name="Patel, Smit Bipinchandra" userId="S::smit.patel@wsu.edu::a4f77219-2fd8-4c28-b494-6db6289cbd0a" providerId="AD" clId="Web-{6C9997CF-E5FA-4FF2-9B46-237C172C4A1C}" dt="2023-06-07T18:30:23.011" v="313"/>
        <pc:sldMkLst>
          <pc:docMk/>
          <pc:sldMk cId="4213348764" sldId="261"/>
        </pc:sldMkLst>
        <pc:spChg chg="mod">
          <ac:chgData name="Patel, Smit Bipinchandra" userId="S::smit.patel@wsu.edu::a4f77219-2fd8-4c28-b494-6db6289cbd0a" providerId="AD" clId="Web-{6C9997CF-E5FA-4FF2-9B46-237C172C4A1C}" dt="2023-06-07T18:29:50.995" v="311" actId="20577"/>
          <ac:spMkLst>
            <pc:docMk/>
            <pc:sldMk cId="4213348764" sldId="261"/>
            <ac:spMk id="2" creationId="{9B29E481-3176-8E18-63A5-A7D87F6B7F2F}"/>
          </ac:spMkLst>
        </pc:spChg>
        <pc:spChg chg="del">
          <ac:chgData name="Patel, Smit Bipinchandra" userId="S::smit.patel@wsu.edu::a4f77219-2fd8-4c28-b494-6db6289cbd0a" providerId="AD" clId="Web-{6C9997CF-E5FA-4FF2-9B46-237C172C4A1C}" dt="2023-06-07T18:30:06.652" v="312"/>
          <ac:spMkLst>
            <pc:docMk/>
            <pc:sldMk cId="4213348764" sldId="261"/>
            <ac:spMk id="3" creationId="{D349E41B-D119-0F5B-5B0C-4AE78B728E51}"/>
          </ac:spMkLst>
        </pc:spChg>
        <pc:spChg chg="del">
          <ac:chgData name="Patel, Smit Bipinchandra" userId="S::smit.patel@wsu.edu::a4f77219-2fd8-4c28-b494-6db6289cbd0a" providerId="AD" clId="Web-{6C9997CF-E5FA-4FF2-9B46-237C172C4A1C}" dt="2023-06-07T18:30:23.011" v="313"/>
          <ac:spMkLst>
            <pc:docMk/>
            <pc:sldMk cId="4213348764" sldId="261"/>
            <ac:spMk id="4" creationId="{8CF1D1BE-775E-9393-F624-369929CC27A2}"/>
          </ac:spMkLst>
        </pc:spChg>
        <pc:picChg chg="add mod ord">
          <ac:chgData name="Patel, Smit Bipinchandra" userId="S::smit.patel@wsu.edu::a4f77219-2fd8-4c28-b494-6db6289cbd0a" providerId="AD" clId="Web-{6C9997CF-E5FA-4FF2-9B46-237C172C4A1C}" dt="2023-06-07T18:30:06.652" v="312"/>
          <ac:picMkLst>
            <pc:docMk/>
            <pc:sldMk cId="4213348764" sldId="261"/>
            <ac:picMk id="5" creationId="{B7E13307-822A-016D-5D8E-7825C739CD63}"/>
          </ac:picMkLst>
        </pc:picChg>
        <pc:picChg chg="add mod ord">
          <ac:chgData name="Patel, Smit Bipinchandra" userId="S::smit.patel@wsu.edu::a4f77219-2fd8-4c28-b494-6db6289cbd0a" providerId="AD" clId="Web-{6C9997CF-E5FA-4FF2-9B46-237C172C4A1C}" dt="2023-06-07T18:30:23.011" v="313"/>
          <ac:picMkLst>
            <pc:docMk/>
            <pc:sldMk cId="4213348764" sldId="261"/>
            <ac:picMk id="6" creationId="{3107563D-9854-4B41-BD16-F51664B82D96}"/>
          </ac:picMkLst>
        </pc:picChg>
      </pc:sldChg>
      <pc:sldChg chg="addSp delSp modSp new">
        <pc:chgData name="Patel, Smit Bipinchandra" userId="S::smit.patel@wsu.edu::a4f77219-2fd8-4c28-b494-6db6289cbd0a" providerId="AD" clId="Web-{6C9997CF-E5FA-4FF2-9B46-237C172C4A1C}" dt="2023-06-07T18:38:28.759" v="336"/>
        <pc:sldMkLst>
          <pc:docMk/>
          <pc:sldMk cId="4194269443" sldId="262"/>
        </pc:sldMkLst>
        <pc:spChg chg="mod">
          <ac:chgData name="Patel, Smit Bipinchandra" userId="S::smit.patel@wsu.edu::a4f77219-2fd8-4c28-b494-6db6289cbd0a" providerId="AD" clId="Web-{6C9997CF-E5FA-4FF2-9B46-237C172C4A1C}" dt="2023-06-07T18:37:50.883" v="334" actId="20577"/>
          <ac:spMkLst>
            <pc:docMk/>
            <pc:sldMk cId="4194269443" sldId="262"/>
            <ac:spMk id="2" creationId="{4DE6E628-D8BD-F8A2-3A14-8D0CC9FDDB3A}"/>
          </ac:spMkLst>
        </pc:spChg>
        <pc:spChg chg="del">
          <ac:chgData name="Patel, Smit Bipinchandra" userId="S::smit.patel@wsu.edu::a4f77219-2fd8-4c28-b494-6db6289cbd0a" providerId="AD" clId="Web-{6C9997CF-E5FA-4FF2-9B46-237C172C4A1C}" dt="2023-06-07T18:38:08.977" v="335"/>
          <ac:spMkLst>
            <pc:docMk/>
            <pc:sldMk cId="4194269443" sldId="262"/>
            <ac:spMk id="3" creationId="{1923A39C-47A6-C982-7724-06F7ACB00DB9}"/>
          </ac:spMkLst>
        </pc:spChg>
        <pc:spChg chg="del">
          <ac:chgData name="Patel, Smit Bipinchandra" userId="S::smit.patel@wsu.edu::a4f77219-2fd8-4c28-b494-6db6289cbd0a" providerId="AD" clId="Web-{6C9997CF-E5FA-4FF2-9B46-237C172C4A1C}" dt="2023-06-07T18:38:28.759" v="336"/>
          <ac:spMkLst>
            <pc:docMk/>
            <pc:sldMk cId="4194269443" sldId="262"/>
            <ac:spMk id="4" creationId="{43B9DEEF-B5BF-B765-225C-1D998A366CA0}"/>
          </ac:spMkLst>
        </pc:spChg>
        <pc:picChg chg="add mod ord">
          <ac:chgData name="Patel, Smit Bipinchandra" userId="S::smit.patel@wsu.edu::a4f77219-2fd8-4c28-b494-6db6289cbd0a" providerId="AD" clId="Web-{6C9997CF-E5FA-4FF2-9B46-237C172C4A1C}" dt="2023-06-07T18:38:08.977" v="335"/>
          <ac:picMkLst>
            <pc:docMk/>
            <pc:sldMk cId="4194269443" sldId="262"/>
            <ac:picMk id="5" creationId="{16071DA6-904A-AA57-B645-294B0D1355D4}"/>
          </ac:picMkLst>
        </pc:picChg>
        <pc:picChg chg="add mod ord">
          <ac:chgData name="Patel, Smit Bipinchandra" userId="S::smit.patel@wsu.edu::a4f77219-2fd8-4c28-b494-6db6289cbd0a" providerId="AD" clId="Web-{6C9997CF-E5FA-4FF2-9B46-237C172C4A1C}" dt="2023-06-07T18:38:28.759" v="336"/>
          <ac:picMkLst>
            <pc:docMk/>
            <pc:sldMk cId="4194269443" sldId="262"/>
            <ac:picMk id="6" creationId="{26736616-E5B7-45F3-B5CB-FABFF446099F}"/>
          </ac:picMkLst>
        </pc:picChg>
      </pc:sldChg>
      <pc:sldChg chg="addSp delSp modSp new mod setBg">
        <pc:chgData name="Patel, Smit Bipinchandra" userId="S::smit.patel@wsu.edu::a4f77219-2fd8-4c28-b494-6db6289cbd0a" providerId="AD" clId="Web-{6C9997CF-E5FA-4FF2-9B46-237C172C4A1C}" dt="2023-06-07T18:41:01.450" v="377" actId="1076"/>
        <pc:sldMkLst>
          <pc:docMk/>
          <pc:sldMk cId="1523769205" sldId="263"/>
        </pc:sldMkLst>
        <pc:spChg chg="mod">
          <ac:chgData name="Patel, Smit Bipinchandra" userId="S::smit.patel@wsu.edu::a4f77219-2fd8-4c28-b494-6db6289cbd0a" providerId="AD" clId="Web-{6C9997CF-E5FA-4FF2-9B46-237C172C4A1C}" dt="2023-06-07T18:40:51.200" v="376"/>
          <ac:spMkLst>
            <pc:docMk/>
            <pc:sldMk cId="1523769205" sldId="263"/>
            <ac:spMk id="2" creationId="{5FC1E728-C987-B81D-0F69-885A0F925BF7}"/>
          </ac:spMkLst>
        </pc:spChg>
        <pc:spChg chg="del">
          <ac:chgData name="Patel, Smit Bipinchandra" userId="S::smit.patel@wsu.edu::a4f77219-2fd8-4c28-b494-6db6289cbd0a" providerId="AD" clId="Web-{6C9997CF-E5FA-4FF2-9B46-237C172C4A1C}" dt="2023-06-07T18:39:39.464" v="351"/>
          <ac:spMkLst>
            <pc:docMk/>
            <pc:sldMk cId="1523769205" sldId="263"/>
            <ac:spMk id="3" creationId="{B26ABB7D-AAA1-654A-B8D6-A0E00E6C780C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40:51.185" v="375"/>
          <ac:spMkLst>
            <pc:docMk/>
            <pc:sldMk cId="1523769205" sldId="263"/>
            <ac:spMk id="8" creationId="{1CB4E881-0F91-7151-BC3B-39CF1A44A2D6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40:47.403" v="373"/>
          <ac:spMkLst>
            <pc:docMk/>
            <pc:sldMk cId="1523769205" sldId="263"/>
            <ac:spMk id="9" creationId="{CD62DB5A-5AA0-4E7E-94AB-AD20F02CA8DF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40:47.403" v="373"/>
          <ac:spMkLst>
            <pc:docMk/>
            <pc:sldMk cId="1523769205" sldId="263"/>
            <ac:spMk id="11" creationId="{0F086ECE-EF43-4B07-9DD0-59679471A067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40:47.403" v="373"/>
          <ac:spMkLst>
            <pc:docMk/>
            <pc:sldMk cId="1523769205" sldId="263"/>
            <ac:spMk id="13" creationId="{3CE74505-85B7-4C6D-8066-30E306CB80D0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40:47.403" v="373"/>
          <ac:spMkLst>
            <pc:docMk/>
            <pc:sldMk cId="1523769205" sldId="263"/>
            <ac:spMk id="15" creationId="{F518D20D-5F05-49C3-8900-68783F8ACB6F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40:47.403" v="373"/>
          <ac:spMkLst>
            <pc:docMk/>
            <pc:sldMk cId="1523769205" sldId="263"/>
            <ac:spMk id="17" creationId="{FF50CA5B-2FF8-43D9-B7D8-3BDE1BFD3CF1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40:47.403" v="373"/>
          <ac:spMkLst>
            <pc:docMk/>
            <pc:sldMk cId="1523769205" sldId="263"/>
            <ac:spMk id="19" creationId="{421A1E60-9477-4E7A-A6B2-63B329C81A40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40:51.185" v="375"/>
          <ac:spMkLst>
            <pc:docMk/>
            <pc:sldMk cId="1523769205" sldId="263"/>
            <ac:spMk id="21" creationId="{A80A97F9-87C9-4710-B480-406EA55C9EC8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40:51.185" v="375"/>
          <ac:spMkLst>
            <pc:docMk/>
            <pc:sldMk cId="1523769205" sldId="263"/>
            <ac:spMk id="22" creationId="{6D6F0AC2-F229-46DE-A0A2-5CB386CE9014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40:51.185" v="375"/>
          <ac:spMkLst>
            <pc:docMk/>
            <pc:sldMk cId="1523769205" sldId="263"/>
            <ac:spMk id="23" creationId="{6988DF46-BB01-4433-86D4-321BC88CE323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0:51.200" v="376"/>
          <ac:spMkLst>
            <pc:docMk/>
            <pc:sldMk cId="1523769205" sldId="263"/>
            <ac:spMk id="25" creationId="{CD62DB5A-5AA0-4E7E-94AB-AD20F02CA8DF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0:51.200" v="376"/>
          <ac:spMkLst>
            <pc:docMk/>
            <pc:sldMk cId="1523769205" sldId="263"/>
            <ac:spMk id="26" creationId="{0F086ECE-EF43-4B07-9DD0-59679471A067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0:51.200" v="376"/>
          <ac:spMkLst>
            <pc:docMk/>
            <pc:sldMk cId="1523769205" sldId="263"/>
            <ac:spMk id="27" creationId="{3CE74505-85B7-4C6D-8066-30E306CB80D0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0:51.200" v="376"/>
          <ac:spMkLst>
            <pc:docMk/>
            <pc:sldMk cId="1523769205" sldId="263"/>
            <ac:spMk id="28" creationId="{F518D20D-5F05-49C3-8900-68783F8ACB6F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0:51.200" v="376"/>
          <ac:spMkLst>
            <pc:docMk/>
            <pc:sldMk cId="1523769205" sldId="263"/>
            <ac:spMk id="29" creationId="{FF50CA5B-2FF8-43D9-B7D8-3BDE1BFD3CF1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0:51.200" v="376"/>
          <ac:spMkLst>
            <pc:docMk/>
            <pc:sldMk cId="1523769205" sldId="263"/>
            <ac:spMk id="30" creationId="{421A1E60-9477-4E7A-A6B2-63B329C81A40}"/>
          </ac:spMkLst>
        </pc:spChg>
        <pc:picChg chg="add mod ord">
          <ac:chgData name="Patel, Smit Bipinchandra" userId="S::smit.patel@wsu.edu::a4f77219-2fd8-4c28-b494-6db6289cbd0a" providerId="AD" clId="Web-{6C9997CF-E5FA-4FF2-9B46-237C172C4A1C}" dt="2023-06-07T18:41:01.450" v="377" actId="1076"/>
          <ac:picMkLst>
            <pc:docMk/>
            <pc:sldMk cId="1523769205" sldId="263"/>
            <ac:picMk id="4" creationId="{0558A606-C128-8038-4982-7DE1920712C1}"/>
          </ac:picMkLst>
        </pc:picChg>
      </pc:sldChg>
      <pc:sldChg chg="addSp delSp modSp new mod setBg">
        <pc:chgData name="Patel, Smit Bipinchandra" userId="S::smit.patel@wsu.edu::a4f77219-2fd8-4c28-b494-6db6289cbd0a" providerId="AD" clId="Web-{6C9997CF-E5FA-4FF2-9B46-237C172C4A1C}" dt="2023-06-07T18:40:35.950" v="371"/>
        <pc:sldMkLst>
          <pc:docMk/>
          <pc:sldMk cId="574578120" sldId="264"/>
        </pc:sldMkLst>
        <pc:spChg chg="mod">
          <ac:chgData name="Patel, Smit Bipinchandra" userId="S::smit.patel@wsu.edu::a4f77219-2fd8-4c28-b494-6db6289cbd0a" providerId="AD" clId="Web-{6C9997CF-E5FA-4FF2-9B46-237C172C4A1C}" dt="2023-06-07T18:40:35.950" v="371"/>
          <ac:spMkLst>
            <pc:docMk/>
            <pc:sldMk cId="574578120" sldId="264"/>
            <ac:spMk id="2" creationId="{E836F235-BB69-2B4A-F3C9-2B27321770DF}"/>
          </ac:spMkLst>
        </pc:spChg>
        <pc:spChg chg="del">
          <ac:chgData name="Patel, Smit Bipinchandra" userId="S::smit.patel@wsu.edu::a4f77219-2fd8-4c28-b494-6db6289cbd0a" providerId="AD" clId="Web-{6C9997CF-E5FA-4FF2-9B46-237C172C4A1C}" dt="2023-06-07T18:40:23.231" v="369"/>
          <ac:spMkLst>
            <pc:docMk/>
            <pc:sldMk cId="574578120" sldId="264"/>
            <ac:spMk id="3" creationId="{4FD45DFF-D343-2923-D205-A99B55B7199A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0:35.950" v="371"/>
          <ac:spMkLst>
            <pc:docMk/>
            <pc:sldMk cId="574578120" sldId="264"/>
            <ac:spMk id="9" creationId="{CD62DB5A-5AA0-4E7E-94AB-AD20F02CA8DF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0:35.950" v="371"/>
          <ac:spMkLst>
            <pc:docMk/>
            <pc:sldMk cId="574578120" sldId="264"/>
            <ac:spMk id="11" creationId="{0F086ECE-EF43-4B07-9DD0-59679471A067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0:35.950" v="371"/>
          <ac:spMkLst>
            <pc:docMk/>
            <pc:sldMk cId="574578120" sldId="264"/>
            <ac:spMk id="13" creationId="{3CE74505-85B7-4C6D-8066-30E306CB80D0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0:35.950" v="371"/>
          <ac:spMkLst>
            <pc:docMk/>
            <pc:sldMk cId="574578120" sldId="264"/>
            <ac:spMk id="15" creationId="{F518D20D-5F05-49C3-8900-68783F8ACB6F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0:35.950" v="371"/>
          <ac:spMkLst>
            <pc:docMk/>
            <pc:sldMk cId="574578120" sldId="264"/>
            <ac:spMk id="17" creationId="{FF50CA5B-2FF8-43D9-B7D8-3BDE1BFD3CF1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0:35.950" v="371"/>
          <ac:spMkLst>
            <pc:docMk/>
            <pc:sldMk cId="574578120" sldId="264"/>
            <ac:spMk id="19" creationId="{421A1E60-9477-4E7A-A6B2-63B329C81A40}"/>
          </ac:spMkLst>
        </pc:spChg>
        <pc:picChg chg="add mod ord">
          <ac:chgData name="Patel, Smit Bipinchandra" userId="S::smit.patel@wsu.edu::a4f77219-2fd8-4c28-b494-6db6289cbd0a" providerId="AD" clId="Web-{6C9997CF-E5FA-4FF2-9B46-237C172C4A1C}" dt="2023-06-07T18:40:35.950" v="371"/>
          <ac:picMkLst>
            <pc:docMk/>
            <pc:sldMk cId="574578120" sldId="264"/>
            <ac:picMk id="4" creationId="{D6FA13B3-963B-EE96-23B8-6AFE826EEB31}"/>
          </ac:picMkLst>
        </pc:picChg>
      </pc:sldChg>
      <pc:sldChg chg="addSp delSp modSp new mod setBg">
        <pc:chgData name="Patel, Smit Bipinchandra" userId="S::smit.patel@wsu.edu::a4f77219-2fd8-4c28-b494-6db6289cbd0a" providerId="AD" clId="Web-{6C9997CF-E5FA-4FF2-9B46-237C172C4A1C}" dt="2023-06-07T18:41:41.827" v="390"/>
        <pc:sldMkLst>
          <pc:docMk/>
          <pc:sldMk cId="3906172280" sldId="265"/>
        </pc:sldMkLst>
        <pc:spChg chg="mod">
          <ac:chgData name="Patel, Smit Bipinchandra" userId="S::smit.patel@wsu.edu::a4f77219-2fd8-4c28-b494-6db6289cbd0a" providerId="AD" clId="Web-{6C9997CF-E5FA-4FF2-9B46-237C172C4A1C}" dt="2023-06-07T18:41:41.827" v="390"/>
          <ac:spMkLst>
            <pc:docMk/>
            <pc:sldMk cId="3906172280" sldId="265"/>
            <ac:spMk id="2" creationId="{2E8AF9BB-312E-97A5-15FC-2EE684E9EFAF}"/>
          </ac:spMkLst>
        </pc:spChg>
        <pc:spChg chg="del">
          <ac:chgData name="Patel, Smit Bipinchandra" userId="S::smit.patel@wsu.edu::a4f77219-2fd8-4c28-b494-6db6289cbd0a" providerId="AD" clId="Web-{6C9997CF-E5FA-4FF2-9B46-237C172C4A1C}" dt="2023-06-07T18:41:31.889" v="385"/>
          <ac:spMkLst>
            <pc:docMk/>
            <pc:sldMk cId="3906172280" sldId="265"/>
            <ac:spMk id="3" creationId="{8792BD12-7087-3E6B-A0CF-4C91C36E26E3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41:39.358" v="387"/>
          <ac:spMkLst>
            <pc:docMk/>
            <pc:sldMk cId="3906172280" sldId="265"/>
            <ac:spMk id="9" creationId="{CD62DB5A-5AA0-4E7E-94AB-AD20F02CA8DF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41:39.358" v="387"/>
          <ac:spMkLst>
            <pc:docMk/>
            <pc:sldMk cId="3906172280" sldId="265"/>
            <ac:spMk id="11" creationId="{0F086ECE-EF43-4B07-9DD0-59679471A067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41:39.358" v="387"/>
          <ac:spMkLst>
            <pc:docMk/>
            <pc:sldMk cId="3906172280" sldId="265"/>
            <ac:spMk id="13" creationId="{5DB84597-3185-4C7A-A2CB-6413E167EE86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41:39.358" v="387"/>
          <ac:spMkLst>
            <pc:docMk/>
            <pc:sldMk cId="3906172280" sldId="265"/>
            <ac:spMk id="15" creationId="{F518D20D-5F05-49C3-8900-68783F8ACB6F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41:39.358" v="387"/>
          <ac:spMkLst>
            <pc:docMk/>
            <pc:sldMk cId="3906172280" sldId="265"/>
            <ac:spMk id="17" creationId="{FF50CA5B-2FF8-43D9-B7D8-3BDE1BFD3CF1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41:39.358" v="387"/>
          <ac:spMkLst>
            <pc:docMk/>
            <pc:sldMk cId="3906172280" sldId="265"/>
            <ac:spMk id="19" creationId="{421A1E60-9477-4E7A-A6B2-63B329C81A40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41:41.811" v="389"/>
          <ac:spMkLst>
            <pc:docMk/>
            <pc:sldMk cId="3906172280" sldId="265"/>
            <ac:spMk id="21" creationId="{CD62DB5A-5AA0-4E7E-94AB-AD20F02CA8DF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41:41.811" v="389"/>
          <ac:spMkLst>
            <pc:docMk/>
            <pc:sldMk cId="3906172280" sldId="265"/>
            <ac:spMk id="22" creationId="{0F086ECE-EF43-4B07-9DD0-59679471A067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41:41.811" v="389"/>
          <ac:spMkLst>
            <pc:docMk/>
            <pc:sldMk cId="3906172280" sldId="265"/>
            <ac:spMk id="23" creationId="{3CE74505-85B7-4C6D-8066-30E306CB80D0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41:41.811" v="389"/>
          <ac:spMkLst>
            <pc:docMk/>
            <pc:sldMk cId="3906172280" sldId="265"/>
            <ac:spMk id="24" creationId="{F518D20D-5F05-49C3-8900-68783F8ACB6F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41:41.811" v="389"/>
          <ac:spMkLst>
            <pc:docMk/>
            <pc:sldMk cId="3906172280" sldId="265"/>
            <ac:spMk id="25" creationId="{FF50CA5B-2FF8-43D9-B7D8-3BDE1BFD3CF1}"/>
          </ac:spMkLst>
        </pc:spChg>
        <pc:spChg chg="add del">
          <ac:chgData name="Patel, Smit Bipinchandra" userId="S::smit.patel@wsu.edu::a4f77219-2fd8-4c28-b494-6db6289cbd0a" providerId="AD" clId="Web-{6C9997CF-E5FA-4FF2-9B46-237C172C4A1C}" dt="2023-06-07T18:41:41.811" v="389"/>
          <ac:spMkLst>
            <pc:docMk/>
            <pc:sldMk cId="3906172280" sldId="265"/>
            <ac:spMk id="26" creationId="{421A1E60-9477-4E7A-A6B2-63B329C81A40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1:41.827" v="390"/>
          <ac:spMkLst>
            <pc:docMk/>
            <pc:sldMk cId="3906172280" sldId="265"/>
            <ac:spMk id="28" creationId="{CD62DB5A-5AA0-4E7E-94AB-AD20F02CA8DF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1:41.827" v="390"/>
          <ac:spMkLst>
            <pc:docMk/>
            <pc:sldMk cId="3906172280" sldId="265"/>
            <ac:spMk id="29" creationId="{0F086ECE-EF43-4B07-9DD0-59679471A067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1:41.827" v="390"/>
          <ac:spMkLst>
            <pc:docMk/>
            <pc:sldMk cId="3906172280" sldId="265"/>
            <ac:spMk id="30" creationId="{5DB84597-3185-4C7A-A2CB-6413E167EE86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1:41.827" v="390"/>
          <ac:spMkLst>
            <pc:docMk/>
            <pc:sldMk cId="3906172280" sldId="265"/>
            <ac:spMk id="31" creationId="{F518D20D-5F05-49C3-8900-68783F8ACB6F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1:41.827" v="390"/>
          <ac:spMkLst>
            <pc:docMk/>
            <pc:sldMk cId="3906172280" sldId="265"/>
            <ac:spMk id="32" creationId="{FF50CA5B-2FF8-43D9-B7D8-3BDE1BFD3CF1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1:41.827" v="390"/>
          <ac:spMkLst>
            <pc:docMk/>
            <pc:sldMk cId="3906172280" sldId="265"/>
            <ac:spMk id="33" creationId="{421A1E60-9477-4E7A-A6B2-63B329C81A40}"/>
          </ac:spMkLst>
        </pc:spChg>
        <pc:picChg chg="add mod ord">
          <ac:chgData name="Patel, Smit Bipinchandra" userId="S::smit.patel@wsu.edu::a4f77219-2fd8-4c28-b494-6db6289cbd0a" providerId="AD" clId="Web-{6C9997CF-E5FA-4FF2-9B46-237C172C4A1C}" dt="2023-06-07T18:41:41.827" v="390"/>
          <ac:picMkLst>
            <pc:docMk/>
            <pc:sldMk cId="3906172280" sldId="265"/>
            <ac:picMk id="4" creationId="{C00F0877-D225-45AF-4AD3-F89FBBCAD331}"/>
          </ac:picMkLst>
        </pc:picChg>
      </pc:sldChg>
      <pc:sldChg chg="addSp delSp modSp new mod setBg">
        <pc:chgData name="Patel, Smit Bipinchandra" userId="S::smit.patel@wsu.edu::a4f77219-2fd8-4c28-b494-6db6289cbd0a" providerId="AD" clId="Web-{6C9997CF-E5FA-4FF2-9B46-237C172C4A1C}" dt="2023-06-07T18:42:42.672" v="397"/>
        <pc:sldMkLst>
          <pc:docMk/>
          <pc:sldMk cId="1343753271" sldId="266"/>
        </pc:sldMkLst>
        <pc:spChg chg="mod">
          <ac:chgData name="Patel, Smit Bipinchandra" userId="S::smit.patel@wsu.edu::a4f77219-2fd8-4c28-b494-6db6289cbd0a" providerId="AD" clId="Web-{6C9997CF-E5FA-4FF2-9B46-237C172C4A1C}" dt="2023-06-07T18:42:42.672" v="397"/>
          <ac:spMkLst>
            <pc:docMk/>
            <pc:sldMk cId="1343753271" sldId="266"/>
            <ac:spMk id="2" creationId="{3821403F-9356-E4DA-3ED1-82616703C0CF}"/>
          </ac:spMkLst>
        </pc:spChg>
        <pc:spChg chg="del">
          <ac:chgData name="Patel, Smit Bipinchandra" userId="S::smit.patel@wsu.edu::a4f77219-2fd8-4c28-b494-6db6289cbd0a" providerId="AD" clId="Web-{6C9997CF-E5FA-4FF2-9B46-237C172C4A1C}" dt="2023-06-07T18:42:09.109" v="396"/>
          <ac:spMkLst>
            <pc:docMk/>
            <pc:sldMk cId="1343753271" sldId="266"/>
            <ac:spMk id="3" creationId="{18541DA3-FA95-7935-4829-B64E696561E3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2:42.672" v="397"/>
          <ac:spMkLst>
            <pc:docMk/>
            <pc:sldMk cId="1343753271" sldId="266"/>
            <ac:spMk id="9" creationId="{CD62DB5A-5AA0-4E7E-94AB-AD20F02CA8DF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2:42.672" v="397"/>
          <ac:spMkLst>
            <pc:docMk/>
            <pc:sldMk cId="1343753271" sldId="266"/>
            <ac:spMk id="11" creationId="{0F086ECE-EF43-4B07-9DD0-59679471A067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2:42.672" v="397"/>
          <ac:spMkLst>
            <pc:docMk/>
            <pc:sldMk cId="1343753271" sldId="266"/>
            <ac:spMk id="13" creationId="{3CE74505-85B7-4C6D-8066-30E306CB80D0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2:42.672" v="397"/>
          <ac:spMkLst>
            <pc:docMk/>
            <pc:sldMk cId="1343753271" sldId="266"/>
            <ac:spMk id="15" creationId="{F518D20D-5F05-49C3-8900-68783F8ACB6F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2:42.672" v="397"/>
          <ac:spMkLst>
            <pc:docMk/>
            <pc:sldMk cId="1343753271" sldId="266"/>
            <ac:spMk id="17" creationId="{FF50CA5B-2FF8-43D9-B7D8-3BDE1BFD3CF1}"/>
          </ac:spMkLst>
        </pc:spChg>
        <pc:spChg chg="add">
          <ac:chgData name="Patel, Smit Bipinchandra" userId="S::smit.patel@wsu.edu::a4f77219-2fd8-4c28-b494-6db6289cbd0a" providerId="AD" clId="Web-{6C9997CF-E5FA-4FF2-9B46-237C172C4A1C}" dt="2023-06-07T18:42:42.672" v="397"/>
          <ac:spMkLst>
            <pc:docMk/>
            <pc:sldMk cId="1343753271" sldId="266"/>
            <ac:spMk id="19" creationId="{421A1E60-9477-4E7A-A6B2-63B329C81A40}"/>
          </ac:spMkLst>
        </pc:spChg>
        <pc:picChg chg="add mod ord">
          <ac:chgData name="Patel, Smit Bipinchandra" userId="S::smit.patel@wsu.edu::a4f77219-2fd8-4c28-b494-6db6289cbd0a" providerId="AD" clId="Web-{6C9997CF-E5FA-4FF2-9B46-237C172C4A1C}" dt="2023-06-07T18:42:42.672" v="397"/>
          <ac:picMkLst>
            <pc:docMk/>
            <pc:sldMk cId="1343753271" sldId="266"/>
            <ac:picMk id="4" creationId="{003F797A-38F4-C558-42B9-BF33A8D2DF9E}"/>
          </ac:picMkLst>
        </pc:picChg>
      </pc:sldChg>
      <pc:sldChg chg="new del">
        <pc:chgData name="Patel, Smit Bipinchandra" userId="S::smit.patel@wsu.edu::a4f77219-2fd8-4c28-b494-6db6289cbd0a" providerId="AD" clId="Web-{6C9997CF-E5FA-4FF2-9B46-237C172C4A1C}" dt="2023-06-07T18:45:24.567" v="419"/>
        <pc:sldMkLst>
          <pc:docMk/>
          <pc:sldMk cId="3101418112" sldId="267"/>
        </pc:sldMkLst>
      </pc:sldChg>
      <pc:sldChg chg="modSp new">
        <pc:chgData name="Patel, Smit Bipinchandra" userId="S::smit.patel@wsu.edu::a4f77219-2fd8-4c28-b494-6db6289cbd0a" providerId="AD" clId="Web-{6C9997CF-E5FA-4FF2-9B46-237C172C4A1C}" dt="2023-06-07T18:48:41.760" v="461" actId="20577"/>
        <pc:sldMkLst>
          <pc:docMk/>
          <pc:sldMk cId="245902827" sldId="268"/>
        </pc:sldMkLst>
        <pc:spChg chg="mod">
          <ac:chgData name="Patel, Smit Bipinchandra" userId="S::smit.patel@wsu.edu::a4f77219-2fd8-4c28-b494-6db6289cbd0a" providerId="AD" clId="Web-{6C9997CF-E5FA-4FF2-9B46-237C172C4A1C}" dt="2023-06-07T18:44:34.316" v="404" actId="20577"/>
          <ac:spMkLst>
            <pc:docMk/>
            <pc:sldMk cId="245902827" sldId="268"/>
            <ac:spMk id="2" creationId="{C9C7FDB3-7D1F-3BB6-2384-C6D7C23CE740}"/>
          </ac:spMkLst>
        </pc:spChg>
        <pc:spChg chg="mod">
          <ac:chgData name="Patel, Smit Bipinchandra" userId="S::smit.patel@wsu.edu::a4f77219-2fd8-4c28-b494-6db6289cbd0a" providerId="AD" clId="Web-{6C9997CF-E5FA-4FF2-9B46-237C172C4A1C}" dt="2023-06-07T18:44:43.035" v="412" actId="20577"/>
          <ac:spMkLst>
            <pc:docMk/>
            <pc:sldMk cId="245902827" sldId="268"/>
            <ac:spMk id="3" creationId="{0EE98538-1DEA-7753-8318-ED0C45FBF853}"/>
          </ac:spMkLst>
        </pc:spChg>
        <pc:spChg chg="mod">
          <ac:chgData name="Patel, Smit Bipinchandra" userId="S::smit.patel@wsu.edu::a4f77219-2fd8-4c28-b494-6db6289cbd0a" providerId="AD" clId="Web-{6C9997CF-E5FA-4FF2-9B46-237C172C4A1C}" dt="2023-06-07T18:45:07.191" v="417" actId="20577"/>
          <ac:spMkLst>
            <pc:docMk/>
            <pc:sldMk cId="245902827" sldId="268"/>
            <ac:spMk id="4" creationId="{0CBAE945-9655-E866-6F9A-9E54F46CA0FE}"/>
          </ac:spMkLst>
        </pc:spChg>
        <pc:spChg chg="mod">
          <ac:chgData name="Patel, Smit Bipinchandra" userId="S::smit.patel@wsu.edu::a4f77219-2fd8-4c28-b494-6db6289cbd0a" providerId="AD" clId="Web-{6C9997CF-E5FA-4FF2-9B46-237C172C4A1C}" dt="2023-06-07T18:44:51.535" v="415" actId="20577"/>
          <ac:spMkLst>
            <pc:docMk/>
            <pc:sldMk cId="245902827" sldId="268"/>
            <ac:spMk id="5" creationId="{B16E67FA-A0A6-627A-5B37-BC40EA7E24BE}"/>
          </ac:spMkLst>
        </pc:spChg>
        <pc:spChg chg="mod">
          <ac:chgData name="Patel, Smit Bipinchandra" userId="S::smit.patel@wsu.edu::a4f77219-2fd8-4c28-b494-6db6289cbd0a" providerId="AD" clId="Web-{6C9997CF-E5FA-4FF2-9B46-237C172C4A1C}" dt="2023-06-07T18:48:41.760" v="461" actId="20577"/>
          <ac:spMkLst>
            <pc:docMk/>
            <pc:sldMk cId="245902827" sldId="268"/>
            <ac:spMk id="6" creationId="{9DAF5852-D136-0044-2ABD-A82BD014A737}"/>
          </ac:spMkLst>
        </pc:spChg>
      </pc:sldChg>
      <pc:sldMasterChg chg="del delSldLayout">
        <pc:chgData name="Patel, Smit Bipinchandra" userId="S::smit.patel@wsu.edu::a4f77219-2fd8-4c28-b494-6db6289cbd0a" providerId="AD" clId="Web-{6C9997CF-E5FA-4FF2-9B46-237C172C4A1C}" dt="2023-06-07T18:18:08.929" v="25"/>
        <pc:sldMasterMkLst>
          <pc:docMk/>
          <pc:sldMasterMk cId="2460954070" sldId="2147483660"/>
        </pc:sldMasterMkLst>
        <pc:sldLayoutChg chg="del">
          <pc:chgData name="Patel, Smit Bipinchandra" userId="S::smit.patel@wsu.edu::a4f77219-2fd8-4c28-b494-6db6289cbd0a" providerId="AD" clId="Web-{6C9997CF-E5FA-4FF2-9B46-237C172C4A1C}" dt="2023-06-07T18:18:08.929" v="2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atel, Smit Bipinchandra" userId="S::smit.patel@wsu.edu::a4f77219-2fd8-4c28-b494-6db6289cbd0a" providerId="AD" clId="Web-{6C9997CF-E5FA-4FF2-9B46-237C172C4A1C}" dt="2023-06-07T18:18:08.929" v="2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atel, Smit Bipinchandra" userId="S::smit.patel@wsu.edu::a4f77219-2fd8-4c28-b494-6db6289cbd0a" providerId="AD" clId="Web-{6C9997CF-E5FA-4FF2-9B46-237C172C4A1C}" dt="2023-06-07T18:18:08.929" v="2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atel, Smit Bipinchandra" userId="S::smit.patel@wsu.edu::a4f77219-2fd8-4c28-b494-6db6289cbd0a" providerId="AD" clId="Web-{6C9997CF-E5FA-4FF2-9B46-237C172C4A1C}" dt="2023-06-07T18:18:08.929" v="2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atel, Smit Bipinchandra" userId="S::smit.patel@wsu.edu::a4f77219-2fd8-4c28-b494-6db6289cbd0a" providerId="AD" clId="Web-{6C9997CF-E5FA-4FF2-9B46-237C172C4A1C}" dt="2023-06-07T18:18:08.929" v="2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atel, Smit Bipinchandra" userId="S::smit.patel@wsu.edu::a4f77219-2fd8-4c28-b494-6db6289cbd0a" providerId="AD" clId="Web-{6C9997CF-E5FA-4FF2-9B46-237C172C4A1C}" dt="2023-06-07T18:18:08.929" v="2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atel, Smit Bipinchandra" userId="S::smit.patel@wsu.edu::a4f77219-2fd8-4c28-b494-6db6289cbd0a" providerId="AD" clId="Web-{6C9997CF-E5FA-4FF2-9B46-237C172C4A1C}" dt="2023-06-07T18:18:08.929" v="2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atel, Smit Bipinchandra" userId="S::smit.patel@wsu.edu::a4f77219-2fd8-4c28-b494-6db6289cbd0a" providerId="AD" clId="Web-{6C9997CF-E5FA-4FF2-9B46-237C172C4A1C}" dt="2023-06-07T18:18:08.929" v="2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atel, Smit Bipinchandra" userId="S::smit.patel@wsu.edu::a4f77219-2fd8-4c28-b494-6db6289cbd0a" providerId="AD" clId="Web-{6C9997CF-E5FA-4FF2-9B46-237C172C4A1C}" dt="2023-06-07T18:18:08.929" v="2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atel, Smit Bipinchandra" userId="S::smit.patel@wsu.edu::a4f77219-2fd8-4c28-b494-6db6289cbd0a" providerId="AD" clId="Web-{6C9997CF-E5FA-4FF2-9B46-237C172C4A1C}" dt="2023-06-07T18:18:08.929" v="2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atel, Smit Bipinchandra" userId="S::smit.patel@wsu.edu::a4f77219-2fd8-4c28-b494-6db6289cbd0a" providerId="AD" clId="Web-{6C9997CF-E5FA-4FF2-9B46-237C172C4A1C}" dt="2023-06-07T18:18:08.929" v="2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Patel, Smit Bipinchandra" userId="S::smit.patel@wsu.edu::a4f77219-2fd8-4c28-b494-6db6289cbd0a" providerId="AD" clId="Web-{6C9997CF-E5FA-4FF2-9B46-237C172C4A1C}" dt="2023-06-07T18:19:55.838" v="56"/>
        <pc:sldMasterMkLst>
          <pc:docMk/>
          <pc:sldMasterMk cId="3297812961" sldId="2147483672"/>
        </pc:sldMasterMkLst>
        <pc:sldLayoutChg chg="add del">
          <pc:chgData name="Patel, Smit Bipinchandra" userId="S::smit.patel@wsu.edu::a4f77219-2fd8-4c28-b494-6db6289cbd0a" providerId="AD" clId="Web-{6C9997CF-E5FA-4FF2-9B46-237C172C4A1C}" dt="2023-06-07T18:19:55.838" v="56"/>
          <pc:sldLayoutMkLst>
            <pc:docMk/>
            <pc:sldMasterMk cId="3297812961" sldId="2147483672"/>
            <pc:sldLayoutMk cId="2952281630" sldId="2147483673"/>
          </pc:sldLayoutMkLst>
        </pc:sldLayoutChg>
        <pc:sldLayoutChg chg="add del replId">
          <pc:chgData name="Patel, Smit Bipinchandra" userId="S::smit.patel@wsu.edu::a4f77219-2fd8-4c28-b494-6db6289cbd0a" providerId="AD" clId="Web-{6C9997CF-E5FA-4FF2-9B46-237C172C4A1C}" dt="2023-06-07T18:19:55.838" v="56"/>
          <pc:sldLayoutMkLst>
            <pc:docMk/>
            <pc:sldMasterMk cId="3297812961" sldId="2147483672"/>
            <pc:sldLayoutMk cId="4213022249" sldId="2147483674"/>
          </pc:sldLayoutMkLst>
        </pc:sldLayoutChg>
        <pc:sldLayoutChg chg="add del replId">
          <pc:chgData name="Patel, Smit Bipinchandra" userId="S::smit.patel@wsu.edu::a4f77219-2fd8-4c28-b494-6db6289cbd0a" providerId="AD" clId="Web-{6C9997CF-E5FA-4FF2-9B46-237C172C4A1C}" dt="2023-06-07T18:19:55.838" v="56"/>
          <pc:sldLayoutMkLst>
            <pc:docMk/>
            <pc:sldMasterMk cId="3297812961" sldId="2147483672"/>
            <pc:sldLayoutMk cId="292886476" sldId="2147483675"/>
          </pc:sldLayoutMkLst>
        </pc:sldLayoutChg>
        <pc:sldLayoutChg chg="add del replId">
          <pc:chgData name="Patel, Smit Bipinchandra" userId="S::smit.patel@wsu.edu::a4f77219-2fd8-4c28-b494-6db6289cbd0a" providerId="AD" clId="Web-{6C9997CF-E5FA-4FF2-9B46-237C172C4A1C}" dt="2023-06-07T18:19:55.838" v="56"/>
          <pc:sldLayoutMkLst>
            <pc:docMk/>
            <pc:sldMasterMk cId="3297812961" sldId="2147483672"/>
            <pc:sldLayoutMk cId="1607161938" sldId="2147483676"/>
          </pc:sldLayoutMkLst>
        </pc:sldLayoutChg>
        <pc:sldLayoutChg chg="add del replId">
          <pc:chgData name="Patel, Smit Bipinchandra" userId="S::smit.patel@wsu.edu::a4f77219-2fd8-4c28-b494-6db6289cbd0a" providerId="AD" clId="Web-{6C9997CF-E5FA-4FF2-9B46-237C172C4A1C}" dt="2023-06-07T18:19:55.838" v="56"/>
          <pc:sldLayoutMkLst>
            <pc:docMk/>
            <pc:sldMasterMk cId="3297812961" sldId="2147483672"/>
            <pc:sldLayoutMk cId="3517593688" sldId="2147483677"/>
          </pc:sldLayoutMkLst>
        </pc:sldLayoutChg>
        <pc:sldLayoutChg chg="add del replId">
          <pc:chgData name="Patel, Smit Bipinchandra" userId="S::smit.patel@wsu.edu::a4f77219-2fd8-4c28-b494-6db6289cbd0a" providerId="AD" clId="Web-{6C9997CF-E5FA-4FF2-9B46-237C172C4A1C}" dt="2023-06-07T18:19:55.838" v="56"/>
          <pc:sldLayoutMkLst>
            <pc:docMk/>
            <pc:sldMasterMk cId="3297812961" sldId="2147483672"/>
            <pc:sldLayoutMk cId="1162212894" sldId="2147483678"/>
          </pc:sldLayoutMkLst>
        </pc:sldLayoutChg>
        <pc:sldLayoutChg chg="add del replId">
          <pc:chgData name="Patel, Smit Bipinchandra" userId="S::smit.patel@wsu.edu::a4f77219-2fd8-4c28-b494-6db6289cbd0a" providerId="AD" clId="Web-{6C9997CF-E5FA-4FF2-9B46-237C172C4A1C}" dt="2023-06-07T18:19:55.838" v="56"/>
          <pc:sldLayoutMkLst>
            <pc:docMk/>
            <pc:sldMasterMk cId="3297812961" sldId="2147483672"/>
            <pc:sldLayoutMk cId="445022575" sldId="2147483679"/>
          </pc:sldLayoutMkLst>
        </pc:sldLayoutChg>
        <pc:sldLayoutChg chg="add del replId">
          <pc:chgData name="Patel, Smit Bipinchandra" userId="S::smit.patel@wsu.edu::a4f77219-2fd8-4c28-b494-6db6289cbd0a" providerId="AD" clId="Web-{6C9997CF-E5FA-4FF2-9B46-237C172C4A1C}" dt="2023-06-07T18:19:55.838" v="56"/>
          <pc:sldLayoutMkLst>
            <pc:docMk/>
            <pc:sldMasterMk cId="3297812961" sldId="2147483672"/>
            <pc:sldLayoutMk cId="3916977915" sldId="2147483680"/>
          </pc:sldLayoutMkLst>
        </pc:sldLayoutChg>
        <pc:sldLayoutChg chg="add del replId">
          <pc:chgData name="Patel, Smit Bipinchandra" userId="S::smit.patel@wsu.edu::a4f77219-2fd8-4c28-b494-6db6289cbd0a" providerId="AD" clId="Web-{6C9997CF-E5FA-4FF2-9B46-237C172C4A1C}" dt="2023-06-07T18:19:55.838" v="56"/>
          <pc:sldLayoutMkLst>
            <pc:docMk/>
            <pc:sldMasterMk cId="3297812961" sldId="2147483672"/>
            <pc:sldLayoutMk cId="609387335" sldId="2147483681"/>
          </pc:sldLayoutMkLst>
        </pc:sldLayoutChg>
        <pc:sldLayoutChg chg="add del replId">
          <pc:chgData name="Patel, Smit Bipinchandra" userId="S::smit.patel@wsu.edu::a4f77219-2fd8-4c28-b494-6db6289cbd0a" providerId="AD" clId="Web-{6C9997CF-E5FA-4FF2-9B46-237C172C4A1C}" dt="2023-06-07T18:19:55.838" v="56"/>
          <pc:sldLayoutMkLst>
            <pc:docMk/>
            <pc:sldMasterMk cId="3297812961" sldId="2147483672"/>
            <pc:sldLayoutMk cId="2980924945" sldId="2147483682"/>
          </pc:sldLayoutMkLst>
        </pc:sldLayoutChg>
        <pc:sldLayoutChg chg="add del replId">
          <pc:chgData name="Patel, Smit Bipinchandra" userId="S::smit.patel@wsu.edu::a4f77219-2fd8-4c28-b494-6db6289cbd0a" providerId="AD" clId="Web-{6C9997CF-E5FA-4FF2-9B46-237C172C4A1C}" dt="2023-06-07T18:19:55.838" v="56"/>
          <pc:sldLayoutMkLst>
            <pc:docMk/>
            <pc:sldMasterMk cId="3297812961" sldId="2147483672"/>
            <pc:sldLayoutMk cId="3780918130" sldId="2147483683"/>
          </pc:sldLayoutMkLst>
        </pc:sldLayoutChg>
      </pc:sldMasterChg>
      <pc:sldMasterChg chg="add del addSldLayout delSldLayout">
        <pc:chgData name="Patel, Smit Bipinchandra" userId="S::smit.patel@wsu.edu::a4f77219-2fd8-4c28-b494-6db6289cbd0a" providerId="AD" clId="Web-{6C9997CF-E5FA-4FF2-9B46-237C172C4A1C}" dt="2023-06-07T18:20:30.558" v="61"/>
        <pc:sldMasterMkLst>
          <pc:docMk/>
          <pc:sldMasterMk cId="3001291735" sldId="2147483684"/>
        </pc:sldMasterMkLst>
        <pc:sldLayoutChg chg="add del">
          <pc:chgData name="Patel, Smit Bipinchandra" userId="S::smit.patel@wsu.edu::a4f77219-2fd8-4c28-b494-6db6289cbd0a" providerId="AD" clId="Web-{6C9997CF-E5FA-4FF2-9B46-237C172C4A1C}" dt="2023-06-07T18:20:30.558" v="61"/>
          <pc:sldLayoutMkLst>
            <pc:docMk/>
            <pc:sldMasterMk cId="3001291735" sldId="2147483684"/>
            <pc:sldLayoutMk cId="1644173326" sldId="2147483685"/>
          </pc:sldLayoutMkLst>
        </pc:sldLayoutChg>
        <pc:sldLayoutChg chg="add del">
          <pc:chgData name="Patel, Smit Bipinchandra" userId="S::smit.patel@wsu.edu::a4f77219-2fd8-4c28-b494-6db6289cbd0a" providerId="AD" clId="Web-{6C9997CF-E5FA-4FF2-9B46-237C172C4A1C}" dt="2023-06-07T18:20:30.558" v="61"/>
          <pc:sldLayoutMkLst>
            <pc:docMk/>
            <pc:sldMasterMk cId="3001291735" sldId="2147483684"/>
            <pc:sldLayoutMk cId="1880870616" sldId="2147483686"/>
          </pc:sldLayoutMkLst>
        </pc:sldLayoutChg>
        <pc:sldLayoutChg chg="add del">
          <pc:chgData name="Patel, Smit Bipinchandra" userId="S::smit.patel@wsu.edu::a4f77219-2fd8-4c28-b494-6db6289cbd0a" providerId="AD" clId="Web-{6C9997CF-E5FA-4FF2-9B46-237C172C4A1C}" dt="2023-06-07T18:20:30.558" v="61"/>
          <pc:sldLayoutMkLst>
            <pc:docMk/>
            <pc:sldMasterMk cId="3001291735" sldId="2147483684"/>
            <pc:sldLayoutMk cId="2762967625" sldId="2147483687"/>
          </pc:sldLayoutMkLst>
        </pc:sldLayoutChg>
        <pc:sldLayoutChg chg="add del">
          <pc:chgData name="Patel, Smit Bipinchandra" userId="S::smit.patel@wsu.edu::a4f77219-2fd8-4c28-b494-6db6289cbd0a" providerId="AD" clId="Web-{6C9997CF-E5FA-4FF2-9B46-237C172C4A1C}" dt="2023-06-07T18:20:30.558" v="61"/>
          <pc:sldLayoutMkLst>
            <pc:docMk/>
            <pc:sldMasterMk cId="3001291735" sldId="2147483684"/>
            <pc:sldLayoutMk cId="3294754693" sldId="2147483688"/>
          </pc:sldLayoutMkLst>
        </pc:sldLayoutChg>
        <pc:sldLayoutChg chg="add del">
          <pc:chgData name="Patel, Smit Bipinchandra" userId="S::smit.patel@wsu.edu::a4f77219-2fd8-4c28-b494-6db6289cbd0a" providerId="AD" clId="Web-{6C9997CF-E5FA-4FF2-9B46-237C172C4A1C}" dt="2023-06-07T18:20:30.558" v="61"/>
          <pc:sldLayoutMkLst>
            <pc:docMk/>
            <pc:sldMasterMk cId="3001291735" sldId="2147483684"/>
            <pc:sldLayoutMk cId="2199426247" sldId="2147483689"/>
          </pc:sldLayoutMkLst>
        </pc:sldLayoutChg>
        <pc:sldLayoutChg chg="add del">
          <pc:chgData name="Patel, Smit Bipinchandra" userId="S::smit.patel@wsu.edu::a4f77219-2fd8-4c28-b494-6db6289cbd0a" providerId="AD" clId="Web-{6C9997CF-E5FA-4FF2-9B46-237C172C4A1C}" dt="2023-06-07T18:20:30.558" v="61"/>
          <pc:sldLayoutMkLst>
            <pc:docMk/>
            <pc:sldMasterMk cId="3001291735" sldId="2147483684"/>
            <pc:sldLayoutMk cId="2171591647" sldId="2147483690"/>
          </pc:sldLayoutMkLst>
        </pc:sldLayoutChg>
        <pc:sldLayoutChg chg="add del">
          <pc:chgData name="Patel, Smit Bipinchandra" userId="S::smit.patel@wsu.edu::a4f77219-2fd8-4c28-b494-6db6289cbd0a" providerId="AD" clId="Web-{6C9997CF-E5FA-4FF2-9B46-237C172C4A1C}" dt="2023-06-07T18:20:30.558" v="61"/>
          <pc:sldLayoutMkLst>
            <pc:docMk/>
            <pc:sldMasterMk cId="3001291735" sldId="2147483684"/>
            <pc:sldLayoutMk cId="1350103420" sldId="2147483691"/>
          </pc:sldLayoutMkLst>
        </pc:sldLayoutChg>
        <pc:sldLayoutChg chg="add del">
          <pc:chgData name="Patel, Smit Bipinchandra" userId="S::smit.patel@wsu.edu::a4f77219-2fd8-4c28-b494-6db6289cbd0a" providerId="AD" clId="Web-{6C9997CF-E5FA-4FF2-9B46-237C172C4A1C}" dt="2023-06-07T18:20:30.558" v="61"/>
          <pc:sldLayoutMkLst>
            <pc:docMk/>
            <pc:sldMasterMk cId="3001291735" sldId="2147483684"/>
            <pc:sldLayoutMk cId="697046261" sldId="2147483692"/>
          </pc:sldLayoutMkLst>
        </pc:sldLayoutChg>
        <pc:sldLayoutChg chg="add del">
          <pc:chgData name="Patel, Smit Bipinchandra" userId="S::smit.patel@wsu.edu::a4f77219-2fd8-4c28-b494-6db6289cbd0a" providerId="AD" clId="Web-{6C9997CF-E5FA-4FF2-9B46-237C172C4A1C}" dt="2023-06-07T18:20:30.558" v="61"/>
          <pc:sldLayoutMkLst>
            <pc:docMk/>
            <pc:sldMasterMk cId="3001291735" sldId="2147483684"/>
            <pc:sldLayoutMk cId="163931043" sldId="2147483693"/>
          </pc:sldLayoutMkLst>
        </pc:sldLayoutChg>
        <pc:sldLayoutChg chg="add del">
          <pc:chgData name="Patel, Smit Bipinchandra" userId="S::smit.patel@wsu.edu::a4f77219-2fd8-4c28-b494-6db6289cbd0a" providerId="AD" clId="Web-{6C9997CF-E5FA-4FF2-9B46-237C172C4A1C}" dt="2023-06-07T18:20:30.558" v="61"/>
          <pc:sldLayoutMkLst>
            <pc:docMk/>
            <pc:sldMasterMk cId="3001291735" sldId="2147483684"/>
            <pc:sldLayoutMk cId="2554167061" sldId="2147483694"/>
          </pc:sldLayoutMkLst>
        </pc:sldLayoutChg>
        <pc:sldLayoutChg chg="add del">
          <pc:chgData name="Patel, Smit Bipinchandra" userId="S::smit.patel@wsu.edu::a4f77219-2fd8-4c28-b494-6db6289cbd0a" providerId="AD" clId="Web-{6C9997CF-E5FA-4FF2-9B46-237C172C4A1C}" dt="2023-06-07T18:20:30.558" v="61"/>
          <pc:sldLayoutMkLst>
            <pc:docMk/>
            <pc:sldMasterMk cId="3001291735" sldId="2147483684"/>
            <pc:sldLayoutMk cId="3286967907" sldId="2147483695"/>
          </pc:sldLayoutMkLst>
        </pc:sldLayoutChg>
      </pc:sldMasterChg>
      <pc:sldMasterChg chg="add addSldLayout">
        <pc:chgData name="Patel, Smit Bipinchandra" userId="S::smit.patel@wsu.edu::a4f77219-2fd8-4c28-b494-6db6289cbd0a" providerId="AD" clId="Web-{6C9997CF-E5FA-4FF2-9B46-237C172C4A1C}" dt="2023-06-07T18:20:30.558" v="61"/>
        <pc:sldMasterMkLst>
          <pc:docMk/>
          <pc:sldMasterMk cId="579666194" sldId="2147483719"/>
        </pc:sldMasterMkLst>
        <pc:sldLayoutChg chg="add">
          <pc:chgData name="Patel, Smit Bipinchandra" userId="S::smit.patel@wsu.edu::a4f77219-2fd8-4c28-b494-6db6289cbd0a" providerId="AD" clId="Web-{6C9997CF-E5FA-4FF2-9B46-237C172C4A1C}" dt="2023-06-07T18:20:30.558" v="61"/>
          <pc:sldLayoutMkLst>
            <pc:docMk/>
            <pc:sldMasterMk cId="579666194" sldId="2147483719"/>
            <pc:sldLayoutMk cId="1200956332" sldId="2147483708"/>
          </pc:sldLayoutMkLst>
        </pc:sldLayoutChg>
        <pc:sldLayoutChg chg="add">
          <pc:chgData name="Patel, Smit Bipinchandra" userId="S::smit.patel@wsu.edu::a4f77219-2fd8-4c28-b494-6db6289cbd0a" providerId="AD" clId="Web-{6C9997CF-E5FA-4FF2-9B46-237C172C4A1C}" dt="2023-06-07T18:20:30.558" v="61"/>
          <pc:sldLayoutMkLst>
            <pc:docMk/>
            <pc:sldMasterMk cId="579666194" sldId="2147483719"/>
            <pc:sldLayoutMk cId="3566887643" sldId="2147483709"/>
          </pc:sldLayoutMkLst>
        </pc:sldLayoutChg>
        <pc:sldLayoutChg chg="add">
          <pc:chgData name="Patel, Smit Bipinchandra" userId="S::smit.patel@wsu.edu::a4f77219-2fd8-4c28-b494-6db6289cbd0a" providerId="AD" clId="Web-{6C9997CF-E5FA-4FF2-9B46-237C172C4A1C}" dt="2023-06-07T18:20:30.558" v="61"/>
          <pc:sldLayoutMkLst>
            <pc:docMk/>
            <pc:sldMasterMk cId="579666194" sldId="2147483719"/>
            <pc:sldLayoutMk cId="3113399090" sldId="2147483710"/>
          </pc:sldLayoutMkLst>
        </pc:sldLayoutChg>
        <pc:sldLayoutChg chg="add">
          <pc:chgData name="Patel, Smit Bipinchandra" userId="S::smit.patel@wsu.edu::a4f77219-2fd8-4c28-b494-6db6289cbd0a" providerId="AD" clId="Web-{6C9997CF-E5FA-4FF2-9B46-237C172C4A1C}" dt="2023-06-07T18:20:30.558" v="61"/>
          <pc:sldLayoutMkLst>
            <pc:docMk/>
            <pc:sldMasterMk cId="579666194" sldId="2147483719"/>
            <pc:sldLayoutMk cId="1372836524" sldId="2147483711"/>
          </pc:sldLayoutMkLst>
        </pc:sldLayoutChg>
        <pc:sldLayoutChg chg="add">
          <pc:chgData name="Patel, Smit Bipinchandra" userId="S::smit.patel@wsu.edu::a4f77219-2fd8-4c28-b494-6db6289cbd0a" providerId="AD" clId="Web-{6C9997CF-E5FA-4FF2-9B46-237C172C4A1C}" dt="2023-06-07T18:20:30.558" v="61"/>
          <pc:sldLayoutMkLst>
            <pc:docMk/>
            <pc:sldMasterMk cId="579666194" sldId="2147483719"/>
            <pc:sldLayoutMk cId="3112130126" sldId="2147483712"/>
          </pc:sldLayoutMkLst>
        </pc:sldLayoutChg>
        <pc:sldLayoutChg chg="add">
          <pc:chgData name="Patel, Smit Bipinchandra" userId="S::smit.patel@wsu.edu::a4f77219-2fd8-4c28-b494-6db6289cbd0a" providerId="AD" clId="Web-{6C9997CF-E5FA-4FF2-9B46-237C172C4A1C}" dt="2023-06-07T18:20:30.558" v="61"/>
          <pc:sldLayoutMkLst>
            <pc:docMk/>
            <pc:sldMasterMk cId="579666194" sldId="2147483719"/>
            <pc:sldLayoutMk cId="904329758" sldId="2147483713"/>
          </pc:sldLayoutMkLst>
        </pc:sldLayoutChg>
        <pc:sldLayoutChg chg="add">
          <pc:chgData name="Patel, Smit Bipinchandra" userId="S::smit.patel@wsu.edu::a4f77219-2fd8-4c28-b494-6db6289cbd0a" providerId="AD" clId="Web-{6C9997CF-E5FA-4FF2-9B46-237C172C4A1C}" dt="2023-06-07T18:20:30.558" v="61"/>
          <pc:sldLayoutMkLst>
            <pc:docMk/>
            <pc:sldMasterMk cId="579666194" sldId="2147483719"/>
            <pc:sldLayoutMk cId="2673963918" sldId="2147483714"/>
          </pc:sldLayoutMkLst>
        </pc:sldLayoutChg>
        <pc:sldLayoutChg chg="add">
          <pc:chgData name="Patel, Smit Bipinchandra" userId="S::smit.patel@wsu.edu::a4f77219-2fd8-4c28-b494-6db6289cbd0a" providerId="AD" clId="Web-{6C9997CF-E5FA-4FF2-9B46-237C172C4A1C}" dt="2023-06-07T18:20:30.558" v="61"/>
          <pc:sldLayoutMkLst>
            <pc:docMk/>
            <pc:sldMasterMk cId="579666194" sldId="2147483719"/>
            <pc:sldLayoutMk cId="1309563259" sldId="2147483715"/>
          </pc:sldLayoutMkLst>
        </pc:sldLayoutChg>
        <pc:sldLayoutChg chg="add">
          <pc:chgData name="Patel, Smit Bipinchandra" userId="S::smit.patel@wsu.edu::a4f77219-2fd8-4c28-b494-6db6289cbd0a" providerId="AD" clId="Web-{6C9997CF-E5FA-4FF2-9B46-237C172C4A1C}" dt="2023-06-07T18:20:30.558" v="61"/>
          <pc:sldLayoutMkLst>
            <pc:docMk/>
            <pc:sldMasterMk cId="579666194" sldId="2147483719"/>
            <pc:sldLayoutMk cId="364535745" sldId="2147483716"/>
          </pc:sldLayoutMkLst>
        </pc:sldLayoutChg>
        <pc:sldLayoutChg chg="add">
          <pc:chgData name="Patel, Smit Bipinchandra" userId="S::smit.patel@wsu.edu::a4f77219-2fd8-4c28-b494-6db6289cbd0a" providerId="AD" clId="Web-{6C9997CF-E5FA-4FF2-9B46-237C172C4A1C}" dt="2023-06-07T18:20:30.558" v="61"/>
          <pc:sldLayoutMkLst>
            <pc:docMk/>
            <pc:sldMasterMk cId="579666194" sldId="2147483719"/>
            <pc:sldLayoutMk cId="3412702246" sldId="2147483717"/>
          </pc:sldLayoutMkLst>
        </pc:sldLayoutChg>
        <pc:sldLayoutChg chg="add">
          <pc:chgData name="Patel, Smit Bipinchandra" userId="S::smit.patel@wsu.edu::a4f77219-2fd8-4c28-b494-6db6289cbd0a" providerId="AD" clId="Web-{6C9997CF-E5FA-4FF2-9B46-237C172C4A1C}" dt="2023-06-07T18:20:30.558" v="61"/>
          <pc:sldLayoutMkLst>
            <pc:docMk/>
            <pc:sldMasterMk cId="579666194" sldId="2147483719"/>
            <pc:sldLayoutMk cId="1145597976" sldId="214748371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3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9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9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3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2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6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6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0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5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8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66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08" r:id="rId8"/>
    <p:sldLayoutId id="2147483709" r:id="rId9"/>
    <p:sldLayoutId id="2147483710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3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Plants in bottles">
            <a:extLst>
              <a:ext uri="{FF2B5EF4-FFF2-40B4-BE49-F238E27FC236}">
                <a16:creationId xmlns:a16="http://schemas.microsoft.com/office/drawing/2014/main" id="{077A0234-F794-61BD-37A5-9BCADDCED4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651" r="-1" b="10057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49" name="Rectangle 45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8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565846"/>
            <a:ext cx="4887458" cy="3610622"/>
          </a:xfrm>
        </p:spPr>
        <p:txBody>
          <a:bodyPr anchor="b">
            <a:normAutofit/>
          </a:bodyPr>
          <a:lstStyle/>
          <a:p>
            <a:pPr algn="l"/>
            <a:r>
              <a:rPr lang="en-US" sz="5100">
                <a:solidFill>
                  <a:srgbClr val="FFFFFF"/>
                </a:solidFill>
                <a:cs typeface="Calibri Light"/>
              </a:rPr>
              <a:t>Data analysis of GWAS for Biodigestibility of Alfalfa in multi-environment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" y="4456143"/>
            <a:ext cx="4887458" cy="13274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200">
                <a:solidFill>
                  <a:srgbClr val="FFFFFF"/>
                </a:solidFill>
                <a:cs typeface="Calibri"/>
              </a:rPr>
              <a:t>Smit Patel</a:t>
            </a:r>
          </a:p>
          <a:p>
            <a:pPr algn="l">
              <a:spcAft>
                <a:spcPts val="600"/>
              </a:spcAft>
            </a:pPr>
            <a:r>
              <a:rPr lang="en-US" sz="2200">
                <a:solidFill>
                  <a:srgbClr val="FFFFFF"/>
                </a:solidFill>
                <a:cs typeface="Calibri"/>
              </a:rPr>
              <a:t>Research associate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CE74505-85B7-4C6D-8066-30E306CB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1403F-9356-E4DA-3ED1-8261670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22363"/>
            <a:ext cx="434708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1A1E60-9477-4E7A-A6B2-63B329C8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88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003F797A-38F4-C558-42B9-BF33A8D2D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1119" y="485294"/>
            <a:ext cx="5888959" cy="58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5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FDB3-7D1F-3BB6-2384-C6D7C23C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98538-1DEA-7753-8318-ED0C45FBF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Available data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AE945-9655-E866-6F9A-9E54F46CA0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Phenotype data for 2018, 2019, 2020 and 2020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E67FA-A0A6-627A-5B37-BC40EA7E2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Analysis performed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F5852-D136-0044-2ABD-A82BD014A7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Exploratory scatter plots</a:t>
            </a:r>
          </a:p>
          <a:p>
            <a:pPr>
              <a:buClr>
                <a:srgbClr val="D6658F"/>
              </a:buClr>
            </a:pPr>
            <a:r>
              <a:rPr lang="en-US" dirty="0">
                <a:latin typeface="Arial"/>
                <a:cs typeface="Arial"/>
              </a:rPr>
              <a:t>Heat map combined with dendrogram</a:t>
            </a:r>
          </a:p>
          <a:p>
            <a:pPr>
              <a:buClr>
                <a:srgbClr val="D6658F"/>
              </a:buClr>
            </a:pPr>
            <a:r>
              <a:rPr lang="en-US" dirty="0">
                <a:latin typeface="Arial"/>
                <a:cs typeface="Arial"/>
              </a:rPr>
              <a:t>Principal component analysis</a:t>
            </a:r>
          </a:p>
          <a:p>
            <a:pPr>
              <a:buClr>
                <a:srgbClr val="D6658F"/>
              </a:buClr>
            </a:pPr>
            <a:r>
              <a:rPr lang="en-US" dirty="0">
                <a:latin typeface="Arial"/>
                <a:cs typeface="Arial"/>
              </a:rPr>
              <a:t>K-means clustering</a:t>
            </a:r>
          </a:p>
          <a:p>
            <a:pPr>
              <a:buClr>
                <a:srgbClr val="D6658F"/>
              </a:buClr>
            </a:pPr>
            <a:r>
              <a:rPr lang="en-US" dirty="0">
                <a:latin typeface="Arial"/>
                <a:cs typeface="Arial"/>
              </a:rPr>
              <a:t>Couldn’t produce correlation matrix  </a:t>
            </a:r>
          </a:p>
        </p:txBody>
      </p:sp>
    </p:spTree>
    <p:extLst>
      <p:ext uri="{BB962C8B-B14F-4D97-AF65-F5344CB8AC3E}">
        <p14:creationId xmlns:p14="http://schemas.microsoft.com/office/powerpoint/2010/main" val="24590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C1D4-C064-E67F-904B-58F0B0B7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C086B-6598-6C02-9297-9F9EA0C4A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Design of experiment for mixed model analysis (Single trial and Stagewise)</a:t>
            </a:r>
          </a:p>
          <a:p>
            <a:pPr>
              <a:buClr>
                <a:srgbClr val="D6658F"/>
              </a:buClr>
            </a:pPr>
            <a:r>
              <a:rPr lang="en-US" dirty="0">
                <a:cs typeface="Calibri"/>
              </a:rPr>
              <a:t>Units of fractional rate of ruminal digestion</a:t>
            </a:r>
          </a:p>
          <a:p>
            <a:pPr>
              <a:buClr>
                <a:srgbClr val="D6658F"/>
              </a:buClr>
            </a:pPr>
            <a:r>
              <a:rPr lang="en-US" dirty="0">
                <a:cs typeface="Calibri"/>
              </a:rPr>
              <a:t>Repetition of indigestible protein (column name "C")</a:t>
            </a:r>
          </a:p>
          <a:p>
            <a:pPr>
              <a:buClr>
                <a:srgbClr val="D6658F"/>
              </a:buClr>
            </a:pPr>
            <a:r>
              <a:rPr lang="en-US" dirty="0">
                <a:cs typeface="Calibri"/>
              </a:rPr>
              <a:t>Ammonia is consistently zero (column name "A1")</a:t>
            </a:r>
          </a:p>
          <a:p>
            <a:pPr>
              <a:buClr>
                <a:srgbClr val="D6658F"/>
              </a:buClr>
            </a:pPr>
            <a:r>
              <a:rPr lang="en-US" dirty="0">
                <a:cs typeface="Calibri"/>
              </a:rPr>
              <a:t>Requirement of plots</a:t>
            </a:r>
          </a:p>
          <a:p>
            <a:pPr>
              <a:buClr>
                <a:srgbClr val="D6658F"/>
              </a:buClr>
            </a:pPr>
            <a:r>
              <a:rPr lang="en-US" dirty="0">
                <a:cs typeface="Calibri"/>
              </a:rPr>
              <a:t>Complete dataset (Genomic and phenomic)</a:t>
            </a:r>
          </a:p>
        </p:txBody>
      </p:sp>
    </p:spTree>
    <p:extLst>
      <p:ext uri="{BB962C8B-B14F-4D97-AF65-F5344CB8AC3E}">
        <p14:creationId xmlns:p14="http://schemas.microsoft.com/office/powerpoint/2010/main" val="192297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6821-C7A9-7AA0-9017-372CF650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749D9-6A01-B69C-AA5E-AA1D64E24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Only includes data from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6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E481-3176-8E18-63A5-A7D87F6B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Wet chemistry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7E13307-822A-016D-5D8E-7825C739CD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7240" y="2384419"/>
            <a:ext cx="5242560" cy="3233751"/>
          </a:xfrm>
        </p:spPr>
      </p:pic>
      <p:pic>
        <p:nvPicPr>
          <p:cNvPr id="6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107563D-9854-4B41-BD16-F51664B82D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03219"/>
            <a:ext cx="5181600" cy="3196149"/>
          </a:xfrm>
        </p:spPr>
      </p:pic>
    </p:spTree>
    <p:extLst>
      <p:ext uri="{BB962C8B-B14F-4D97-AF65-F5344CB8AC3E}">
        <p14:creationId xmlns:p14="http://schemas.microsoft.com/office/powerpoint/2010/main" val="421334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E628-D8BD-F8A2-3A14-8D0CC9FD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CNCPS calculations and in vitro degradation parameters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6071DA6-904A-AA57-B645-294B0D1355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7240" y="2384419"/>
            <a:ext cx="5242560" cy="3233751"/>
          </a:xfrm>
        </p:spPr>
      </p:pic>
      <p:pic>
        <p:nvPicPr>
          <p:cNvPr id="6" name="Picture 6" descr="Application, table&#10;&#10;Description automatically generated">
            <a:extLst>
              <a:ext uri="{FF2B5EF4-FFF2-40B4-BE49-F238E27FC236}">
                <a16:creationId xmlns:a16="http://schemas.microsoft.com/office/drawing/2014/main" id="{26736616-E5B7-45F3-B5CB-FABFF44609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03219"/>
            <a:ext cx="5181600" cy="3196149"/>
          </a:xfrm>
        </p:spPr>
      </p:pic>
    </p:spTree>
    <p:extLst>
      <p:ext uri="{BB962C8B-B14F-4D97-AF65-F5344CB8AC3E}">
        <p14:creationId xmlns:p14="http://schemas.microsoft.com/office/powerpoint/2010/main" val="419426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27" name="Rectangle 12">
            <a:extLst>
              <a:ext uri="{FF2B5EF4-FFF2-40B4-BE49-F238E27FC236}">
                <a16:creationId xmlns:a16="http://schemas.microsoft.com/office/drawing/2014/main" id="{3CE74505-85B7-4C6D-8066-30E306CB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1E728-C987-B81D-0F69-885A0F92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22363"/>
            <a:ext cx="434708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Fractional rate of ruminal digestion</a:t>
            </a: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421A1E60-9477-4E7A-A6B2-63B329C8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88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558A606-C128-8038-4982-7DE192071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0644" y="1611556"/>
            <a:ext cx="5888959" cy="363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6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CE74505-85B7-4C6D-8066-30E306CB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6F235-BB69-2B4A-F3C9-2B273217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22363"/>
            <a:ext cx="434708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Heatmap and dendrogram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1A1E60-9477-4E7A-A6B2-63B329C8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88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chematic&#10;&#10;Description automatically generated">
            <a:extLst>
              <a:ext uri="{FF2B5EF4-FFF2-40B4-BE49-F238E27FC236}">
                <a16:creationId xmlns:a16="http://schemas.microsoft.com/office/drawing/2014/main" id="{D6FA13B3-963B-EE96-23B8-6AFE826EE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1119" y="485294"/>
            <a:ext cx="5888959" cy="58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7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5DB84597-3185-4C7A-A2CB-6413E167E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31" name="Rectangle 14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AF9BB-312E-97A5-15FC-2EE684E9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22363"/>
            <a:ext cx="434708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421A1E60-9477-4E7A-A6B2-63B329C8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88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00F0877-D225-45AF-4AD3-F89FBBCAD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5" b="1"/>
          <a:stretch/>
        </p:blipFill>
        <p:spPr>
          <a:xfrm>
            <a:off x="5821119" y="476601"/>
            <a:ext cx="5888959" cy="59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72280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Custom 25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1274F"/>
      </a:accent1>
      <a:accent2>
        <a:srgbClr val="97446E"/>
      </a:accent2>
      <a:accent3>
        <a:srgbClr val="24BEEE"/>
      </a:accent3>
      <a:accent4>
        <a:srgbClr val="A52B3A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CelebrationVTI</vt:lpstr>
      <vt:lpstr>Data analysis of GWAS for Biodigestibility of Alfalfa in multi-environment</vt:lpstr>
      <vt:lpstr>Data</vt:lpstr>
      <vt:lpstr>Questions</vt:lpstr>
      <vt:lpstr>Plots</vt:lpstr>
      <vt:lpstr>Wet chemistry</vt:lpstr>
      <vt:lpstr>CNCPS calculations and in vitro degradation parameters</vt:lpstr>
      <vt:lpstr>Fractional rate of ruminal digestion</vt:lpstr>
      <vt:lpstr>Heatmap and dendrogram</vt:lpstr>
      <vt:lpstr>Principal Component Analysis</vt:lpstr>
      <vt:lpstr>K-means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154</cp:revision>
  <dcterms:created xsi:type="dcterms:W3CDTF">2023-06-07T17:55:06Z</dcterms:created>
  <dcterms:modified xsi:type="dcterms:W3CDTF">2023-06-07T18:55:23Z</dcterms:modified>
</cp:coreProperties>
</file>