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4"/>
  </p:notesMasterIdLst>
  <p:handoutMasterIdLst>
    <p:handoutMasterId r:id="rId25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20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4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CSE AIML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Book Recommendation System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610600" y="6364663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6152" y="4725655"/>
            <a:ext cx="3211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Nishchay	Aditya</a:t>
            </a:r>
          </a:p>
          <a:p>
            <a:r>
              <a:rPr lang="en-US" sz="2000" dirty="0"/>
              <a:t>Yash		Soumyadip</a:t>
            </a:r>
          </a:p>
          <a:p>
            <a:r>
              <a:rPr lang="en-US" sz="2000" dirty="0"/>
              <a:t>Manav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Ruksana ma’am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Quantitative Evaluation:</a:t>
            </a:r>
          </a:p>
          <a:p>
            <a:r>
              <a:rPr lang="en-US" dirty="0"/>
              <a:t>Precision, recall, and F1-score metrics were used to evaluate the recommendation system's performance.</a:t>
            </a:r>
          </a:p>
          <a:p>
            <a:r>
              <a:rPr lang="en-US" dirty="0"/>
              <a:t>Present comparative performance metrics for different algorithms or variations of the model.</a:t>
            </a:r>
          </a:p>
          <a:p>
            <a:r>
              <a:rPr lang="en-US" dirty="0"/>
              <a:t>Highlight the effectiveness of the recommendation system in generating accurate and relevant book suggestions.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1A0EC-4721-524E-7090-412639FD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0488D-9FA8-08C5-FCC4-B2B8508B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233264"/>
            <a:ext cx="10321636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BD8C-2A44-E429-9475-869150C4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6011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Qualitative Evaluation:</a:t>
            </a:r>
          </a:p>
          <a:p>
            <a:r>
              <a:rPr lang="en-US" dirty="0"/>
              <a:t>Showcase examples of recommended books and user feedback to demonstrate the quality of the recommendations.</a:t>
            </a:r>
          </a:p>
          <a:p>
            <a:r>
              <a:rPr lang="en-US" dirty="0"/>
              <a:t>Include screenshots or testimonials from users to provide anecdotal evidence of the system's impact on their reading experience.</a:t>
            </a:r>
          </a:p>
          <a:p>
            <a:r>
              <a:rPr lang="en-US" dirty="0"/>
              <a:t>Emphasize the system's ability to cater to diverse user preferences and interests.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B67E0-CE62-0F6D-BB4D-833710E1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0FCC-5CB0-FE60-EC47-A82805D7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3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Visualizations:</a:t>
            </a:r>
          </a:p>
          <a:p>
            <a:r>
              <a:rPr lang="en-US" dirty="0"/>
              <a:t>Use visual aids such as heatmaps, scatter plots, or word clouds to illustrate the distribution of recommended books across different genres, authors, or user preferences.</a:t>
            </a:r>
          </a:p>
          <a:p>
            <a:r>
              <a:rPr lang="en-US" dirty="0"/>
              <a:t>Highlight any trends or patterns observed in the recommendations generated by the system.</a:t>
            </a:r>
          </a:p>
          <a:p>
            <a:r>
              <a:rPr lang="en-US" dirty="0"/>
              <a:t>Provide visual representations of user engagement metrics, such as click-through rates or conversion rates, to demonstrate the effectiveness of the recommendations in driving user interactions.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4C909-D5D2-5D17-25BB-F2601C99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DD2B-E396-DD80-88CF-5EFC96FA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B512F3-8C60-D35C-465A-5B32CD91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Evaluation Metrics:</a:t>
            </a:r>
          </a:p>
          <a:p>
            <a:r>
              <a:rPr lang="en-US" dirty="0"/>
              <a:t>Precision, recall, and F1-score were used to evaluate the performance of the recommendation system.</a:t>
            </a:r>
          </a:p>
          <a:p>
            <a:r>
              <a:rPr lang="en-US" dirty="0"/>
              <a:t>Mean Average Precision (MAP) and Normalized Discounted Cumulative Gain (NDCG) were also utilized to assess the quality of recommendations.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0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5DCA3-1BAB-7B15-6457-F358A08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A3E6FB-5738-F71B-6E71-B56A316A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Quantitative Results:</a:t>
            </a:r>
          </a:p>
          <a:p>
            <a:r>
              <a:rPr lang="en-US" dirty="0"/>
              <a:t>Present the quantitative results obtained from the evaluation of the recommendation system.</a:t>
            </a:r>
          </a:p>
          <a:p>
            <a:r>
              <a:rPr lang="en-US" dirty="0"/>
              <a:t>Include performance metrics for different algorithms or variations of the model, highlighting their effectiveness in generating accurate recommendations.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66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5FE78-4471-D572-3F02-81FD6CB9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D794CC-39CF-3C98-6D32-85DB8A88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Qualitative Results:</a:t>
            </a:r>
          </a:p>
          <a:p>
            <a:r>
              <a:rPr lang="en-US" dirty="0"/>
              <a:t>Showcase examples of recommended books and user feedback to demonstrate the relevance and quality of the recommendations.</a:t>
            </a:r>
          </a:p>
          <a:p>
            <a:r>
              <a:rPr lang="en-US" dirty="0"/>
              <a:t>Include screenshots or testimonials from users to provide anecdotal evidence of the system's impact on their reading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86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FED87-8FE3-28AE-C8E3-7B2C1424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F0EC55-0356-6070-4DD2-6FF54BC1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 Comparison:</a:t>
            </a:r>
          </a:p>
          <a:p>
            <a:r>
              <a:rPr lang="en-US" dirty="0"/>
              <a:t>Provide a comparative analysis of the recommendation system's performance against baseline models or existing approaches.</a:t>
            </a:r>
          </a:p>
          <a:p>
            <a:r>
              <a:rPr lang="en-US" dirty="0"/>
              <a:t>Highlight any improvements or advantages achieved by the proposed system in terms of recommendation accuracy or user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65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7171-52A8-30D0-7805-86D191C2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Impact on Book Discovery:</a:t>
            </a:r>
          </a:p>
          <a:p>
            <a:r>
              <a:rPr lang="en-US" dirty="0"/>
              <a:t>Discuss the impact of the recommendation system on book discovery, including the diversity of books explored by users and the extent to which users engage with recommended titles.</a:t>
            </a:r>
          </a:p>
          <a:p>
            <a:r>
              <a:rPr lang="en-US" dirty="0"/>
              <a:t>Present insights into how the system contributes to expanding users' reading horizons and encouraging exploration of new genres or authors.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DDC32-A339-AF45-630F-8044AF1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0F9B-4839-CEF5-4F27-4D0599BE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Future Enhancements:</a:t>
            </a:r>
          </a:p>
          <a:p>
            <a:r>
              <a:rPr lang="en-US" dirty="0"/>
              <a:t>Outline potential enhancements or future directions for improving the recommendation system.</a:t>
            </a:r>
          </a:p>
          <a:p>
            <a:r>
              <a:rPr lang="en-US" dirty="0"/>
              <a:t>Discuss areas for further research or development, such as incorporating user feedback loops, integrating social features, or enhancing personalization algorithms.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8B498-C12B-8C3B-CFE7-6464DA13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28C9-19BC-A6F2-0579-2FBC95B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7499-C7C8-A0A8-FD4F-7E5DFAFD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conclusion, the development and implementation of the book recommendation system have been a significant endeavor aimed at enhancing the user experience and promoting book discovery.</a:t>
            </a:r>
          </a:p>
          <a:p>
            <a:pPr marL="0" indent="0">
              <a:buNone/>
            </a:pPr>
            <a:r>
              <a:rPr lang="en-US" dirty="0"/>
              <a:t>Through the utilization of collaborative filtering, content-based filtering, and hybrid approaches, the system has successfully provided personalized book recommendations tailored to individual user preferences.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40DD-F40E-8348-9D80-6D4C66B6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focuses on the development of a personalized book recommendation system.</a:t>
            </a:r>
          </a:p>
          <a:p>
            <a:r>
              <a:rPr lang="en-US" dirty="0"/>
              <a:t>The system aims to provide tailored book suggestions to users based on their preferences and past interactions.</a:t>
            </a:r>
          </a:p>
          <a:p>
            <a:r>
              <a:rPr lang="en-US" dirty="0"/>
              <a:t>The primary purpose of the book recommendation system is to enhance the user experience by offering personalized suggestions that match their interests and reading habits.</a:t>
            </a:r>
          </a:p>
          <a:p>
            <a:r>
              <a:rPr lang="en-US" dirty="0"/>
              <a:t>By leveraging machine learning algorithms and user data, the system strives to recommend books that are highly relevant and engaging to individual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4351338"/>
          </a:xfrm>
        </p:spPr>
        <p:txBody>
          <a:bodyPr/>
          <a:lstStyle/>
          <a:p>
            <a:r>
              <a:rPr lang="en-US" dirty="0"/>
              <a:t>In today's digital landscape, where vast amounts of information are readily available, personalized recommendations play a crucial role in guiding users to discover relevant content.</a:t>
            </a:r>
          </a:p>
          <a:p>
            <a:r>
              <a:rPr lang="en-US" dirty="0"/>
              <a:t>Personalization not only improves user satisfaction but also increases user engagement and retention by providing tailored experiences.</a:t>
            </a:r>
          </a:p>
          <a:p>
            <a:r>
              <a:rPr lang="en-US" dirty="0"/>
              <a:t>By understanding users' preferences and behaviors, recommendation systems can help users navigate the abundance of choices more efficiently, leading to a more fulfilling and enjoyable reading experience.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27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dirty="0"/>
              <a:t>Key Challenges</a:t>
            </a:r>
            <a:r>
              <a:rPr lang="en-US" dirty="0"/>
              <a:t>:</a:t>
            </a:r>
          </a:p>
          <a:p>
            <a:r>
              <a:rPr lang="en-US" dirty="0"/>
              <a:t>Data Sparsity: Limited user ratings and interactions can lead to sparse data matrices, making it challenging to generate accurate recommendations.</a:t>
            </a:r>
          </a:p>
          <a:p>
            <a:r>
              <a:rPr lang="en-US" dirty="0"/>
              <a:t>Cold Start Problem: Recommending books for new users or items with limited data history presents a challenge due to insufficient information about their preferences.</a:t>
            </a:r>
          </a:p>
          <a:p>
            <a:r>
              <a:rPr lang="en-US" dirty="0"/>
              <a:t>Scalability: As the user base and book catalog grow, the recommendation system must efficiently handle the increasing volume of data and provide real-time recommendations without compromising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5F37D05C-6FFF-D9AD-3795-BB35F4A0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13"/>
            <a:ext cx="10515600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Approach:</a:t>
            </a:r>
          </a:p>
          <a:p>
            <a:r>
              <a:rPr lang="en-US" dirty="0"/>
              <a:t>To address these challenges, the project will employ collaborative filtering techniques, content-based filtering, and possibly hybrid approaches.</a:t>
            </a:r>
          </a:p>
          <a:p>
            <a:r>
              <a:rPr lang="en-US" dirty="0"/>
              <a:t>Collaborative filtering will leverage user-item interactions to identify similar users or items and make recommendations based on their preferences.</a:t>
            </a:r>
          </a:p>
          <a:p>
            <a:r>
              <a:rPr lang="en-US" dirty="0"/>
              <a:t>Content-based filtering will analyze book attributes such as genre, author, and synopsis to recommend books with similar characteristics to those liked by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549"/>
            <a:ext cx="10515600" cy="43814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Enhance User Experience: Develop a recommendation system that enhances the user experience by offering personalized book suggestions tailored to individual preferences.</a:t>
            </a:r>
          </a:p>
          <a:p>
            <a:r>
              <a:rPr lang="en-US" dirty="0"/>
              <a:t>Increase User Engagement: Increase user engagement and satisfaction by delivering relevant book recommendations that match users' interests and preferences, thereby encouraging continued usage of the platform.</a:t>
            </a:r>
          </a:p>
          <a:p>
            <a:r>
              <a:rPr lang="en-US" dirty="0"/>
              <a:t>Improve Book Discovery: Facilitate book discovery by helping users explore a wide range of books that align with their tastes, leading to increased book consumption and exploration of diverse genres and authors.</a:t>
            </a:r>
          </a:p>
          <a:p>
            <a:r>
              <a:rPr lang="en-US" dirty="0"/>
              <a:t>Address Information Overload: Alleviate the challenge of information overload by providing users with curated recommendations, thereby simplifying the book selection process and guiding users to discover new and relevant titles.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054971-3B3F-B8D5-EFF5-6A2ED025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Work</a:t>
            </a:r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Approach:</a:t>
            </a:r>
          </a:p>
          <a:p>
            <a:r>
              <a:rPr lang="en-US" dirty="0"/>
              <a:t>The methodology employed in this project utilizes a combination of collaborative filtering, content-based filtering, and possibly hybrid approaches to build the book recommendation system</a:t>
            </a:r>
          </a:p>
          <a:p>
            <a:pPr marL="0" indent="0">
              <a:buNone/>
            </a:pPr>
            <a:r>
              <a:rPr lang="en-US" dirty="0"/>
              <a:t>Collaborative Filtering:</a:t>
            </a:r>
          </a:p>
          <a:p>
            <a:r>
              <a:rPr lang="en-US" dirty="0"/>
              <a:t>Collaborative filtering techniques analyze user-item interaction data to identify patterns and similarities among users and items.</a:t>
            </a:r>
          </a:p>
          <a:p>
            <a:r>
              <a:rPr lang="en-US" dirty="0"/>
              <a:t>The system recommends books to a user based on preferences and behaviors of similar users, leveraging user ratings, reviews, and purchase history.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Content-Based Filtering:</a:t>
            </a:r>
          </a:p>
          <a:p>
            <a:r>
              <a:rPr lang="en-US" dirty="0"/>
              <a:t>Content-based filtering examines the attributes and characteristics of books to make recommendations.</a:t>
            </a:r>
          </a:p>
          <a:p>
            <a:r>
              <a:rPr lang="en-US" dirty="0"/>
              <a:t>Features such as genre, author, synopsis, and keywords are used to match books with users' preferences and interests.</a:t>
            </a:r>
          </a:p>
          <a:p>
            <a:pPr marL="0" indent="0">
              <a:buNone/>
            </a:pPr>
            <a:r>
              <a:rPr lang="en-US" dirty="0"/>
              <a:t>Hybrid Approaches:</a:t>
            </a:r>
          </a:p>
          <a:p>
            <a:r>
              <a:rPr lang="en-US" dirty="0"/>
              <a:t>Hybrid recommendation methods combine collaborative and content-based filtering techniques to mitigate the limitations of each approach.</a:t>
            </a:r>
          </a:p>
          <a:p>
            <a:r>
              <a:rPr lang="en-US" dirty="0"/>
              <a:t>By leveraging the strengths of both methods, the system aims to enhance recommendation accuracy and provide more diverse and personalized suggestions to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7536</TotalTime>
  <Words>1174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Problem Formulation</vt:lpstr>
      <vt:lpstr>PowerPoint Presentation</vt:lpstr>
      <vt:lpstr>Objective of the Work</vt:lpstr>
      <vt:lpstr>Methodology used</vt:lpstr>
      <vt:lpstr>PowerPoint Presentation</vt:lpstr>
      <vt:lpstr>Results and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Manav Patel</cp:lastModifiedBy>
  <cp:revision>500</cp:revision>
  <dcterms:created xsi:type="dcterms:W3CDTF">2019-01-09T10:33:58Z</dcterms:created>
  <dcterms:modified xsi:type="dcterms:W3CDTF">2024-04-30T08:24:35Z</dcterms:modified>
</cp:coreProperties>
</file>