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6.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7.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 id="2147483653" r:id="rId5"/>
    <p:sldMasterId id="2147483659" r:id="rId6"/>
    <p:sldMasterId id="2147483668" r:id="rId7"/>
    <p:sldMasterId id="2147483674" r:id="rId8"/>
    <p:sldMasterId id="2147483682" r:id="rId9"/>
    <p:sldMasterId id="2147483689" r:id="rId10"/>
    <p:sldMasterId id="2147483696" r:id="rId11"/>
  </p:sldMasterIdLst>
  <p:notesMasterIdLst>
    <p:notesMasterId r:id="rId24"/>
  </p:notesMasterIdLst>
  <p:sldIdLst>
    <p:sldId id="256" r:id="rId12"/>
    <p:sldId id="2146846715" r:id="rId13"/>
    <p:sldId id="2146846723" r:id="rId14"/>
    <p:sldId id="2146846722" r:id="rId15"/>
    <p:sldId id="2146846725" r:id="rId16"/>
    <p:sldId id="2146846726" r:id="rId17"/>
    <p:sldId id="2146846729" r:id="rId18"/>
    <p:sldId id="2146846727" r:id="rId19"/>
    <p:sldId id="2146846730" r:id="rId20"/>
    <p:sldId id="2146846728" r:id="rId21"/>
    <p:sldId id="2146846721"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BABA"/>
    <a:srgbClr val="FF414D"/>
    <a:srgbClr val="3C7AAB"/>
    <a:srgbClr val="BBBBBB"/>
    <a:srgbClr val="F9F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FE6EE4-4F57-4BA5-B725-B32E2B8F5F31}" v="1" dt="2022-03-10T09:07:39.8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15" autoAdjust="0"/>
    <p:restoredTop sz="94632"/>
  </p:normalViewPr>
  <p:slideViewPr>
    <p:cSldViewPr snapToGrid="0" snapToObjects="1">
      <p:cViewPr varScale="1">
        <p:scale>
          <a:sx n="158" d="100"/>
          <a:sy n="158" d="100"/>
        </p:scale>
        <p:origin x="208"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0.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slide" Target="slides/slide8.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ul Raj" userId="f196a069-c02f-4e03-bf7d-e3ef53795946" providerId="ADAL" clId="{68FE6EE4-4F57-4BA5-B725-B32E2B8F5F31}"/>
    <pc:docChg chg="undo custSel addSld modSld">
      <pc:chgData name="Ajul Raj" userId="f196a069-c02f-4e03-bf7d-e3ef53795946" providerId="ADAL" clId="{68FE6EE4-4F57-4BA5-B725-B32E2B8F5F31}" dt="2022-03-10T10:09:03.348" v="55" actId="20577"/>
      <pc:docMkLst>
        <pc:docMk/>
      </pc:docMkLst>
      <pc:sldChg chg="addSp delSp mod">
        <pc:chgData name="Ajul Raj" userId="f196a069-c02f-4e03-bf7d-e3ef53795946" providerId="ADAL" clId="{68FE6EE4-4F57-4BA5-B725-B32E2B8F5F31}" dt="2022-03-10T09:07:36.539" v="1" actId="22"/>
        <pc:sldMkLst>
          <pc:docMk/>
          <pc:sldMk cId="1774045016" sldId="298"/>
        </pc:sldMkLst>
        <pc:spChg chg="add del">
          <ac:chgData name="Ajul Raj" userId="f196a069-c02f-4e03-bf7d-e3ef53795946" providerId="ADAL" clId="{68FE6EE4-4F57-4BA5-B725-B32E2B8F5F31}" dt="2022-03-10T09:07:36.539" v="1" actId="22"/>
          <ac:spMkLst>
            <pc:docMk/>
            <pc:sldMk cId="1774045016" sldId="298"/>
            <ac:spMk id="5" creationId="{9BACCFB9-3E79-473B-B143-6E5CB603B8A9}"/>
          </ac:spMkLst>
        </pc:spChg>
      </pc:sldChg>
      <pc:sldChg chg="modSp mod">
        <pc:chgData name="Ajul Raj" userId="f196a069-c02f-4e03-bf7d-e3ef53795946" providerId="ADAL" clId="{68FE6EE4-4F57-4BA5-B725-B32E2B8F5F31}" dt="2022-03-10T10:09:03.348" v="55" actId="20577"/>
        <pc:sldMkLst>
          <pc:docMk/>
          <pc:sldMk cId="2968404611" sldId="2146846719"/>
        </pc:sldMkLst>
        <pc:spChg chg="mod">
          <ac:chgData name="Ajul Raj" userId="f196a069-c02f-4e03-bf7d-e3ef53795946" providerId="ADAL" clId="{68FE6EE4-4F57-4BA5-B725-B32E2B8F5F31}" dt="2022-03-10T10:09:03.348" v="55" actId="20577"/>
          <ac:spMkLst>
            <pc:docMk/>
            <pc:sldMk cId="2968404611" sldId="2146846719"/>
            <ac:spMk id="7" creationId="{6AA509C0-6A4B-41ED-8251-FA4C1546B514}"/>
          </ac:spMkLst>
        </pc:spChg>
      </pc:sldChg>
      <pc:sldChg chg="modSp add mod">
        <pc:chgData name="Ajul Raj" userId="f196a069-c02f-4e03-bf7d-e3ef53795946" providerId="ADAL" clId="{68FE6EE4-4F57-4BA5-B725-B32E2B8F5F31}" dt="2022-03-10T09:07:48.426" v="14" actId="20577"/>
        <pc:sldMkLst>
          <pc:docMk/>
          <pc:sldMk cId="3338375142" sldId="2146846721"/>
        </pc:sldMkLst>
        <pc:spChg chg="mod">
          <ac:chgData name="Ajul Raj" userId="f196a069-c02f-4e03-bf7d-e3ef53795946" providerId="ADAL" clId="{68FE6EE4-4F57-4BA5-B725-B32E2B8F5F31}" dt="2022-03-10T09:07:48.426" v="14" actId="20577"/>
          <ac:spMkLst>
            <pc:docMk/>
            <pc:sldMk cId="3338375142" sldId="2146846721"/>
            <ac:spMk id="1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780758-0434-C04A-8C40-381CC2532EB6}" type="doc">
      <dgm:prSet loTypeId="urn:microsoft.com/office/officeart/2005/8/layout/process1" loCatId="" qsTypeId="urn:microsoft.com/office/officeart/2005/8/quickstyle/simple1" qsCatId="simple" csTypeId="urn:microsoft.com/office/officeart/2005/8/colors/accent1_2" csCatId="accent1" phldr="1"/>
      <dgm:spPr/>
      <dgm:t>
        <a:bodyPr/>
        <a:lstStyle/>
        <a:p>
          <a:endParaRPr lang="en-GB"/>
        </a:p>
      </dgm:t>
    </dgm:pt>
    <dgm:pt modelId="{D1C55F15-8AE2-914B-BA44-3D30D9CA4195}">
      <dgm:prSet phldrT="[Text]"/>
      <dgm:spPr>
        <a:solidFill>
          <a:schemeClr val="bg1"/>
        </a:solidFill>
      </dgm:spPr>
      <dgm:t>
        <a:bodyPr/>
        <a:lstStyle/>
        <a:p>
          <a:r>
            <a:rPr lang="en-IN" b="1" i="0" baseline="0" dirty="0">
              <a:solidFill>
                <a:schemeClr val="tx1"/>
              </a:solidFill>
            </a:rPr>
            <a:t>Pre-Processing</a:t>
          </a:r>
          <a:endParaRPr lang="en-GB" baseline="0" dirty="0">
            <a:solidFill>
              <a:schemeClr val="tx1"/>
            </a:solidFill>
          </a:endParaRPr>
        </a:p>
      </dgm:t>
    </dgm:pt>
    <dgm:pt modelId="{04A16B7C-D6D3-7E44-8262-0B3C4EEC71E4}" type="parTrans" cxnId="{2BECA5EF-1F37-8A45-AD74-C7EA0D6AFF19}">
      <dgm:prSet/>
      <dgm:spPr/>
      <dgm:t>
        <a:bodyPr/>
        <a:lstStyle/>
        <a:p>
          <a:endParaRPr lang="en-GB"/>
        </a:p>
      </dgm:t>
    </dgm:pt>
    <dgm:pt modelId="{B9D1A7EE-8A5D-F44E-8DC9-633957DA3277}" type="sibTrans" cxnId="{2BECA5EF-1F37-8A45-AD74-C7EA0D6AFF19}">
      <dgm:prSet/>
      <dgm:spPr/>
      <dgm:t>
        <a:bodyPr/>
        <a:lstStyle/>
        <a:p>
          <a:endParaRPr lang="en-GB"/>
        </a:p>
      </dgm:t>
    </dgm:pt>
    <dgm:pt modelId="{1FF8A096-058D-0047-AE2A-B49239375554}">
      <dgm:prSet phldrT="[Text]"/>
      <dgm:spPr>
        <a:solidFill>
          <a:schemeClr val="bg1"/>
        </a:solidFill>
      </dgm:spPr>
      <dgm:t>
        <a:bodyPr/>
        <a:lstStyle/>
        <a:p>
          <a:r>
            <a:rPr lang="en-IN" b="1" i="0" baseline="0" dirty="0">
              <a:solidFill>
                <a:schemeClr val="tx1"/>
              </a:solidFill>
            </a:rPr>
            <a:t>Indexing</a:t>
          </a:r>
          <a:endParaRPr lang="en-GB" baseline="0" dirty="0">
            <a:solidFill>
              <a:schemeClr val="tx1"/>
            </a:solidFill>
          </a:endParaRPr>
        </a:p>
      </dgm:t>
    </dgm:pt>
    <dgm:pt modelId="{EE283028-DCB0-7744-92EC-266F20B601A7}" type="parTrans" cxnId="{C353905C-0F7E-AF4F-A33A-808CFBC4BDD5}">
      <dgm:prSet/>
      <dgm:spPr/>
      <dgm:t>
        <a:bodyPr/>
        <a:lstStyle/>
        <a:p>
          <a:endParaRPr lang="en-GB"/>
        </a:p>
      </dgm:t>
    </dgm:pt>
    <dgm:pt modelId="{9D721B1E-6975-F147-B012-1D95294CFAE5}" type="sibTrans" cxnId="{C353905C-0F7E-AF4F-A33A-808CFBC4BDD5}">
      <dgm:prSet/>
      <dgm:spPr/>
      <dgm:t>
        <a:bodyPr/>
        <a:lstStyle/>
        <a:p>
          <a:endParaRPr lang="en-GB"/>
        </a:p>
      </dgm:t>
    </dgm:pt>
    <dgm:pt modelId="{7A907C09-AF88-804E-8286-E6225B1756F3}">
      <dgm:prSet phldrT="[Text]" custT="1"/>
      <dgm:spPr>
        <a:solidFill>
          <a:schemeClr val="bg1"/>
        </a:solidFill>
      </dgm:spPr>
      <dgm:t>
        <a:bodyPr/>
        <a:lstStyle/>
        <a:p>
          <a:pPr marL="0" lvl="0" indent="0" algn="ctr" defTabSz="800100">
            <a:lnSpc>
              <a:spcPct val="90000"/>
            </a:lnSpc>
            <a:spcBef>
              <a:spcPct val="0"/>
            </a:spcBef>
            <a:spcAft>
              <a:spcPct val="35000"/>
            </a:spcAft>
            <a:buNone/>
          </a:pPr>
          <a:r>
            <a:rPr lang="en-IN" sz="1800" b="1" i="0" kern="1200" baseline="0" dirty="0">
              <a:solidFill>
                <a:srgbClr val="000000"/>
              </a:solidFill>
              <a:latin typeface="Futura Next Book"/>
              <a:ea typeface="+mn-ea"/>
              <a:cs typeface="+mn-cs"/>
            </a:rPr>
            <a:t>Blocking</a:t>
          </a:r>
          <a:endParaRPr lang="en-GB" sz="1800" b="1" i="0" kern="1200" baseline="0" dirty="0">
            <a:solidFill>
              <a:srgbClr val="000000"/>
            </a:solidFill>
            <a:latin typeface="Futura Next Book"/>
            <a:ea typeface="+mn-ea"/>
            <a:cs typeface="+mn-cs"/>
          </a:endParaRPr>
        </a:p>
      </dgm:t>
    </dgm:pt>
    <dgm:pt modelId="{96746A04-3330-6B46-8A07-6329F4A3F61D}" type="parTrans" cxnId="{2871EB05-7CBD-8B46-AD4C-6BF771D19745}">
      <dgm:prSet/>
      <dgm:spPr/>
      <dgm:t>
        <a:bodyPr/>
        <a:lstStyle/>
        <a:p>
          <a:endParaRPr lang="en-GB"/>
        </a:p>
      </dgm:t>
    </dgm:pt>
    <dgm:pt modelId="{C0382A2D-A377-4F42-9F0A-D20C99842947}" type="sibTrans" cxnId="{2871EB05-7CBD-8B46-AD4C-6BF771D19745}">
      <dgm:prSet/>
      <dgm:spPr/>
      <dgm:t>
        <a:bodyPr/>
        <a:lstStyle/>
        <a:p>
          <a:endParaRPr lang="en-GB"/>
        </a:p>
      </dgm:t>
    </dgm:pt>
    <dgm:pt modelId="{E16CE9BA-C0B4-6D4E-B8B4-B9E101446F48}">
      <dgm:prSet phldrT="[Text]" custT="1"/>
      <dgm:spPr>
        <a:solidFill>
          <a:schemeClr val="bg1"/>
        </a:solidFill>
      </dgm:spPr>
      <dgm:t>
        <a:bodyPr/>
        <a:lstStyle/>
        <a:p>
          <a:pPr marL="0" lvl="0" indent="0" algn="ctr" defTabSz="488950">
            <a:lnSpc>
              <a:spcPct val="90000"/>
            </a:lnSpc>
            <a:spcBef>
              <a:spcPct val="0"/>
            </a:spcBef>
            <a:spcAft>
              <a:spcPct val="35000"/>
            </a:spcAft>
            <a:buNone/>
          </a:pPr>
          <a:r>
            <a:rPr lang="en-IN" sz="1300" b="1" i="0" kern="1200" baseline="0" dirty="0">
              <a:solidFill>
                <a:srgbClr val="000000"/>
              </a:solidFill>
              <a:latin typeface="Futura Next Book"/>
              <a:ea typeface="+mn-ea"/>
              <a:cs typeface="+mn-cs"/>
            </a:rPr>
            <a:t>Comparison &amp; Similarity</a:t>
          </a:r>
          <a:endParaRPr lang="en-GB" sz="1300" b="1" i="0" kern="1200" baseline="0" dirty="0">
            <a:solidFill>
              <a:srgbClr val="000000"/>
            </a:solidFill>
            <a:latin typeface="Futura Next Book"/>
            <a:ea typeface="+mn-ea"/>
            <a:cs typeface="+mn-cs"/>
          </a:endParaRPr>
        </a:p>
      </dgm:t>
    </dgm:pt>
    <dgm:pt modelId="{A45F0B86-962B-124C-8220-4036DE80EC92}" type="parTrans" cxnId="{60331B2A-6FBA-1948-A787-D50C437C99B3}">
      <dgm:prSet/>
      <dgm:spPr/>
      <dgm:t>
        <a:bodyPr/>
        <a:lstStyle/>
        <a:p>
          <a:endParaRPr lang="en-GB"/>
        </a:p>
      </dgm:t>
    </dgm:pt>
    <dgm:pt modelId="{18163D3F-BC27-384E-9AB0-79ABBCE8A4C8}" type="sibTrans" cxnId="{60331B2A-6FBA-1948-A787-D50C437C99B3}">
      <dgm:prSet/>
      <dgm:spPr/>
      <dgm:t>
        <a:bodyPr/>
        <a:lstStyle/>
        <a:p>
          <a:endParaRPr lang="en-GB"/>
        </a:p>
      </dgm:t>
    </dgm:pt>
    <dgm:pt modelId="{8FB9BECD-A99F-2B43-B4D1-08024DE180FD}">
      <dgm:prSet phldrT="[Text]" custT="1"/>
      <dgm:spPr>
        <a:solidFill>
          <a:schemeClr val="bg1"/>
        </a:solidFill>
      </dgm:spPr>
      <dgm:t>
        <a:bodyPr/>
        <a:lstStyle/>
        <a:p>
          <a:pPr marL="0" lvl="0" indent="0" algn="ctr" defTabSz="488950">
            <a:lnSpc>
              <a:spcPct val="90000"/>
            </a:lnSpc>
            <a:spcBef>
              <a:spcPct val="0"/>
            </a:spcBef>
            <a:spcAft>
              <a:spcPct val="35000"/>
            </a:spcAft>
            <a:buNone/>
          </a:pPr>
          <a:r>
            <a:rPr lang="en-GB" sz="1100" b="1" i="0" kern="1200" baseline="0" dirty="0">
              <a:solidFill>
                <a:srgbClr val="000000"/>
              </a:solidFill>
              <a:latin typeface="Futura Next Book"/>
              <a:ea typeface="+mn-ea"/>
              <a:cs typeface="+mn-cs"/>
            </a:rPr>
            <a:t>Classification/</a:t>
          </a:r>
        </a:p>
        <a:p>
          <a:pPr marL="0" lvl="0" indent="0" algn="ctr" defTabSz="488950">
            <a:lnSpc>
              <a:spcPct val="90000"/>
            </a:lnSpc>
            <a:spcBef>
              <a:spcPct val="0"/>
            </a:spcBef>
            <a:spcAft>
              <a:spcPct val="35000"/>
            </a:spcAft>
            <a:buNone/>
          </a:pPr>
          <a:r>
            <a:rPr lang="en-GB" sz="1100" b="1" i="0" kern="1200" baseline="0" dirty="0">
              <a:solidFill>
                <a:srgbClr val="000000"/>
              </a:solidFill>
              <a:latin typeface="Futura Next Book"/>
              <a:ea typeface="+mn-ea"/>
              <a:cs typeface="+mn-cs"/>
            </a:rPr>
            <a:t>Clustering</a:t>
          </a:r>
        </a:p>
      </dgm:t>
    </dgm:pt>
    <dgm:pt modelId="{29757A65-160E-F340-961D-D96814EE2B9F}" type="parTrans" cxnId="{65D07429-2D9D-5D44-A457-5EAA8AB1E33F}">
      <dgm:prSet/>
      <dgm:spPr/>
      <dgm:t>
        <a:bodyPr/>
        <a:lstStyle/>
        <a:p>
          <a:endParaRPr lang="en-GB"/>
        </a:p>
      </dgm:t>
    </dgm:pt>
    <dgm:pt modelId="{B9C16E48-E654-D746-976D-45BB911D1D10}" type="sibTrans" cxnId="{65D07429-2D9D-5D44-A457-5EAA8AB1E33F}">
      <dgm:prSet/>
      <dgm:spPr/>
      <dgm:t>
        <a:bodyPr/>
        <a:lstStyle/>
        <a:p>
          <a:endParaRPr lang="en-GB"/>
        </a:p>
      </dgm:t>
    </dgm:pt>
    <dgm:pt modelId="{94F03A78-1117-5D40-904C-C1EAA859BD8E}" type="pres">
      <dgm:prSet presAssocID="{CB780758-0434-C04A-8C40-381CC2532EB6}" presName="Name0" presStyleCnt="0">
        <dgm:presLayoutVars>
          <dgm:dir/>
          <dgm:resizeHandles val="exact"/>
        </dgm:presLayoutVars>
      </dgm:prSet>
      <dgm:spPr/>
    </dgm:pt>
    <dgm:pt modelId="{C123FBEF-4203-9347-A59C-0F066B005119}" type="pres">
      <dgm:prSet presAssocID="{D1C55F15-8AE2-914B-BA44-3D30D9CA4195}" presName="node" presStyleLbl="node1" presStyleIdx="0" presStyleCnt="5" custScaleX="110434" custScaleY="104892">
        <dgm:presLayoutVars>
          <dgm:bulletEnabled val="1"/>
        </dgm:presLayoutVars>
      </dgm:prSet>
      <dgm:spPr/>
    </dgm:pt>
    <dgm:pt modelId="{C331BD9A-511A-7F44-892D-E97ED51AC90D}" type="pres">
      <dgm:prSet presAssocID="{B9D1A7EE-8A5D-F44E-8DC9-633957DA3277}" presName="sibTrans" presStyleLbl="sibTrans2D1" presStyleIdx="0" presStyleCnt="4"/>
      <dgm:spPr/>
    </dgm:pt>
    <dgm:pt modelId="{B1604906-E4F9-6B48-B9C6-741A649FF574}" type="pres">
      <dgm:prSet presAssocID="{B9D1A7EE-8A5D-F44E-8DC9-633957DA3277}" presName="connectorText" presStyleLbl="sibTrans2D1" presStyleIdx="0" presStyleCnt="4"/>
      <dgm:spPr/>
    </dgm:pt>
    <dgm:pt modelId="{16392A2E-CCD3-6640-A222-18CA011E2917}" type="pres">
      <dgm:prSet presAssocID="{1FF8A096-058D-0047-AE2A-B49239375554}" presName="node" presStyleLbl="node1" presStyleIdx="1" presStyleCnt="5" custScaleX="110434" custScaleY="104892">
        <dgm:presLayoutVars>
          <dgm:bulletEnabled val="1"/>
        </dgm:presLayoutVars>
      </dgm:prSet>
      <dgm:spPr/>
    </dgm:pt>
    <dgm:pt modelId="{1EF86495-3A01-2F46-B2F7-BB9454E885EA}" type="pres">
      <dgm:prSet presAssocID="{9D721B1E-6975-F147-B012-1D95294CFAE5}" presName="sibTrans" presStyleLbl="sibTrans2D1" presStyleIdx="1" presStyleCnt="4"/>
      <dgm:spPr/>
    </dgm:pt>
    <dgm:pt modelId="{EA9E1797-9AF9-C348-AB1A-2F98F4C2F36E}" type="pres">
      <dgm:prSet presAssocID="{9D721B1E-6975-F147-B012-1D95294CFAE5}" presName="connectorText" presStyleLbl="sibTrans2D1" presStyleIdx="1" presStyleCnt="4"/>
      <dgm:spPr/>
    </dgm:pt>
    <dgm:pt modelId="{C7C099B9-A026-4D46-BC96-3221ECD95009}" type="pres">
      <dgm:prSet presAssocID="{7A907C09-AF88-804E-8286-E6225B1756F3}" presName="node" presStyleLbl="node1" presStyleIdx="2" presStyleCnt="5" custScaleX="110434" custScaleY="104892">
        <dgm:presLayoutVars>
          <dgm:bulletEnabled val="1"/>
        </dgm:presLayoutVars>
      </dgm:prSet>
      <dgm:spPr/>
    </dgm:pt>
    <dgm:pt modelId="{BE1B008A-0246-954D-8EB2-570DD86857CE}" type="pres">
      <dgm:prSet presAssocID="{C0382A2D-A377-4F42-9F0A-D20C99842947}" presName="sibTrans" presStyleLbl="sibTrans2D1" presStyleIdx="2" presStyleCnt="4"/>
      <dgm:spPr/>
    </dgm:pt>
    <dgm:pt modelId="{5135F174-030D-4743-A323-F2FF8EC98E5B}" type="pres">
      <dgm:prSet presAssocID="{C0382A2D-A377-4F42-9F0A-D20C99842947}" presName="connectorText" presStyleLbl="sibTrans2D1" presStyleIdx="2" presStyleCnt="4"/>
      <dgm:spPr/>
    </dgm:pt>
    <dgm:pt modelId="{2FBE5B2F-4817-E245-87D7-16375AB50A27}" type="pres">
      <dgm:prSet presAssocID="{E16CE9BA-C0B4-6D4E-B8B4-B9E101446F48}" presName="node" presStyleLbl="node1" presStyleIdx="3" presStyleCnt="5" custScaleX="110434" custScaleY="104892">
        <dgm:presLayoutVars>
          <dgm:bulletEnabled val="1"/>
        </dgm:presLayoutVars>
      </dgm:prSet>
      <dgm:spPr/>
    </dgm:pt>
    <dgm:pt modelId="{C10E365B-DF63-804E-B9B1-F8F2DB567340}" type="pres">
      <dgm:prSet presAssocID="{18163D3F-BC27-384E-9AB0-79ABBCE8A4C8}" presName="sibTrans" presStyleLbl="sibTrans2D1" presStyleIdx="3" presStyleCnt="4"/>
      <dgm:spPr/>
    </dgm:pt>
    <dgm:pt modelId="{E3C574F4-27C0-C84F-A533-C7D6B0B5B811}" type="pres">
      <dgm:prSet presAssocID="{18163D3F-BC27-384E-9AB0-79ABBCE8A4C8}" presName="connectorText" presStyleLbl="sibTrans2D1" presStyleIdx="3" presStyleCnt="4"/>
      <dgm:spPr/>
    </dgm:pt>
    <dgm:pt modelId="{69021427-FD7B-A14B-A498-6C8A6BC11BAB}" type="pres">
      <dgm:prSet presAssocID="{8FB9BECD-A99F-2B43-B4D1-08024DE180FD}" presName="node" presStyleLbl="node1" presStyleIdx="4" presStyleCnt="5" custScaleX="110434" custScaleY="104892">
        <dgm:presLayoutVars>
          <dgm:bulletEnabled val="1"/>
        </dgm:presLayoutVars>
      </dgm:prSet>
      <dgm:spPr/>
    </dgm:pt>
  </dgm:ptLst>
  <dgm:cxnLst>
    <dgm:cxn modelId="{2871EB05-7CBD-8B46-AD4C-6BF771D19745}" srcId="{CB780758-0434-C04A-8C40-381CC2532EB6}" destId="{7A907C09-AF88-804E-8286-E6225B1756F3}" srcOrd="2" destOrd="0" parTransId="{96746A04-3330-6B46-8A07-6329F4A3F61D}" sibTransId="{C0382A2D-A377-4F42-9F0A-D20C99842947}"/>
    <dgm:cxn modelId="{157FEF0D-5BC9-4C40-975D-065CFE792795}" type="presOf" srcId="{18163D3F-BC27-384E-9AB0-79ABBCE8A4C8}" destId="{E3C574F4-27C0-C84F-A533-C7D6B0B5B811}" srcOrd="1" destOrd="0" presId="urn:microsoft.com/office/officeart/2005/8/layout/process1"/>
    <dgm:cxn modelId="{8DF7D71C-31EF-3342-8347-33AE19CCFA6A}" type="presOf" srcId="{9D721B1E-6975-F147-B012-1D95294CFAE5}" destId="{EA9E1797-9AF9-C348-AB1A-2F98F4C2F36E}" srcOrd="1" destOrd="0" presId="urn:microsoft.com/office/officeart/2005/8/layout/process1"/>
    <dgm:cxn modelId="{65D07429-2D9D-5D44-A457-5EAA8AB1E33F}" srcId="{CB780758-0434-C04A-8C40-381CC2532EB6}" destId="{8FB9BECD-A99F-2B43-B4D1-08024DE180FD}" srcOrd="4" destOrd="0" parTransId="{29757A65-160E-F340-961D-D96814EE2B9F}" sibTransId="{B9C16E48-E654-D746-976D-45BB911D1D10}"/>
    <dgm:cxn modelId="{63EB9529-1D5C-224A-BA1A-BA525A888FCD}" type="presOf" srcId="{8FB9BECD-A99F-2B43-B4D1-08024DE180FD}" destId="{69021427-FD7B-A14B-A498-6C8A6BC11BAB}" srcOrd="0" destOrd="0" presId="urn:microsoft.com/office/officeart/2005/8/layout/process1"/>
    <dgm:cxn modelId="{60331B2A-6FBA-1948-A787-D50C437C99B3}" srcId="{CB780758-0434-C04A-8C40-381CC2532EB6}" destId="{E16CE9BA-C0B4-6D4E-B8B4-B9E101446F48}" srcOrd="3" destOrd="0" parTransId="{A45F0B86-962B-124C-8220-4036DE80EC92}" sibTransId="{18163D3F-BC27-384E-9AB0-79ABBCE8A4C8}"/>
    <dgm:cxn modelId="{4B14604D-F293-8145-A8BA-AE8123F7E912}" type="presOf" srcId="{1FF8A096-058D-0047-AE2A-B49239375554}" destId="{16392A2E-CCD3-6640-A222-18CA011E2917}" srcOrd="0" destOrd="0" presId="urn:microsoft.com/office/officeart/2005/8/layout/process1"/>
    <dgm:cxn modelId="{C353905C-0F7E-AF4F-A33A-808CFBC4BDD5}" srcId="{CB780758-0434-C04A-8C40-381CC2532EB6}" destId="{1FF8A096-058D-0047-AE2A-B49239375554}" srcOrd="1" destOrd="0" parTransId="{EE283028-DCB0-7744-92EC-266F20B601A7}" sibTransId="{9D721B1E-6975-F147-B012-1D95294CFAE5}"/>
    <dgm:cxn modelId="{82FFCF5C-A118-4748-AE14-7C6638438CD1}" type="presOf" srcId="{E16CE9BA-C0B4-6D4E-B8B4-B9E101446F48}" destId="{2FBE5B2F-4817-E245-87D7-16375AB50A27}" srcOrd="0" destOrd="0" presId="urn:microsoft.com/office/officeart/2005/8/layout/process1"/>
    <dgm:cxn modelId="{945B6267-5515-AE4E-B904-ED81402D58F5}" type="presOf" srcId="{B9D1A7EE-8A5D-F44E-8DC9-633957DA3277}" destId="{C331BD9A-511A-7F44-892D-E97ED51AC90D}" srcOrd="0" destOrd="0" presId="urn:microsoft.com/office/officeart/2005/8/layout/process1"/>
    <dgm:cxn modelId="{CCE1356A-4CD7-D34D-96A1-DCF6CA5B1984}" type="presOf" srcId="{7A907C09-AF88-804E-8286-E6225B1756F3}" destId="{C7C099B9-A026-4D46-BC96-3221ECD95009}" srcOrd="0" destOrd="0" presId="urn:microsoft.com/office/officeart/2005/8/layout/process1"/>
    <dgm:cxn modelId="{C2B6B46A-F881-8442-8453-F01A7C3083F1}" type="presOf" srcId="{B9D1A7EE-8A5D-F44E-8DC9-633957DA3277}" destId="{B1604906-E4F9-6B48-B9C6-741A649FF574}" srcOrd="1" destOrd="0" presId="urn:microsoft.com/office/officeart/2005/8/layout/process1"/>
    <dgm:cxn modelId="{1B35E179-A74F-7E49-A891-F71E23DB6B04}" type="presOf" srcId="{9D721B1E-6975-F147-B012-1D95294CFAE5}" destId="{1EF86495-3A01-2F46-B2F7-BB9454E885EA}" srcOrd="0" destOrd="0" presId="urn:microsoft.com/office/officeart/2005/8/layout/process1"/>
    <dgm:cxn modelId="{E643B491-A17D-A745-B8AD-9F9439DE9ACB}" type="presOf" srcId="{CB780758-0434-C04A-8C40-381CC2532EB6}" destId="{94F03A78-1117-5D40-904C-C1EAA859BD8E}" srcOrd="0" destOrd="0" presId="urn:microsoft.com/office/officeart/2005/8/layout/process1"/>
    <dgm:cxn modelId="{914413B0-D8B8-8245-8218-8D9AB888E4E1}" type="presOf" srcId="{C0382A2D-A377-4F42-9F0A-D20C99842947}" destId="{5135F174-030D-4743-A323-F2FF8EC98E5B}" srcOrd="1" destOrd="0" presId="urn:microsoft.com/office/officeart/2005/8/layout/process1"/>
    <dgm:cxn modelId="{E65894B1-D07F-454B-8E89-686A8AA025DB}" type="presOf" srcId="{D1C55F15-8AE2-914B-BA44-3D30D9CA4195}" destId="{C123FBEF-4203-9347-A59C-0F066B005119}" srcOrd="0" destOrd="0" presId="urn:microsoft.com/office/officeart/2005/8/layout/process1"/>
    <dgm:cxn modelId="{49C3CBB3-D9C7-344A-A0D5-8DCF22C6BF74}" type="presOf" srcId="{C0382A2D-A377-4F42-9F0A-D20C99842947}" destId="{BE1B008A-0246-954D-8EB2-570DD86857CE}" srcOrd="0" destOrd="0" presId="urn:microsoft.com/office/officeart/2005/8/layout/process1"/>
    <dgm:cxn modelId="{5D755AE7-D82E-CE4B-8053-BBE09E97201B}" type="presOf" srcId="{18163D3F-BC27-384E-9AB0-79ABBCE8A4C8}" destId="{C10E365B-DF63-804E-B9B1-F8F2DB567340}" srcOrd="0" destOrd="0" presId="urn:microsoft.com/office/officeart/2005/8/layout/process1"/>
    <dgm:cxn modelId="{2BECA5EF-1F37-8A45-AD74-C7EA0D6AFF19}" srcId="{CB780758-0434-C04A-8C40-381CC2532EB6}" destId="{D1C55F15-8AE2-914B-BA44-3D30D9CA4195}" srcOrd="0" destOrd="0" parTransId="{04A16B7C-D6D3-7E44-8262-0B3C4EEC71E4}" sibTransId="{B9D1A7EE-8A5D-F44E-8DC9-633957DA3277}"/>
    <dgm:cxn modelId="{52B46294-4B40-BA41-8FDF-A0842CD02F88}" type="presParOf" srcId="{94F03A78-1117-5D40-904C-C1EAA859BD8E}" destId="{C123FBEF-4203-9347-A59C-0F066B005119}" srcOrd="0" destOrd="0" presId="urn:microsoft.com/office/officeart/2005/8/layout/process1"/>
    <dgm:cxn modelId="{BABF2AC6-6E96-C244-959F-2657FD47A19D}" type="presParOf" srcId="{94F03A78-1117-5D40-904C-C1EAA859BD8E}" destId="{C331BD9A-511A-7F44-892D-E97ED51AC90D}" srcOrd="1" destOrd="0" presId="urn:microsoft.com/office/officeart/2005/8/layout/process1"/>
    <dgm:cxn modelId="{EED0B98D-30B6-DC46-BAEF-2332FCDEF80C}" type="presParOf" srcId="{C331BD9A-511A-7F44-892D-E97ED51AC90D}" destId="{B1604906-E4F9-6B48-B9C6-741A649FF574}" srcOrd="0" destOrd="0" presId="urn:microsoft.com/office/officeart/2005/8/layout/process1"/>
    <dgm:cxn modelId="{DEF6D611-B7DA-1646-9FBD-425C593D2AE7}" type="presParOf" srcId="{94F03A78-1117-5D40-904C-C1EAA859BD8E}" destId="{16392A2E-CCD3-6640-A222-18CA011E2917}" srcOrd="2" destOrd="0" presId="urn:microsoft.com/office/officeart/2005/8/layout/process1"/>
    <dgm:cxn modelId="{AA198964-2B2C-CC41-9273-1896492D5126}" type="presParOf" srcId="{94F03A78-1117-5D40-904C-C1EAA859BD8E}" destId="{1EF86495-3A01-2F46-B2F7-BB9454E885EA}" srcOrd="3" destOrd="0" presId="urn:microsoft.com/office/officeart/2005/8/layout/process1"/>
    <dgm:cxn modelId="{885E693D-9FAA-F944-B346-678B9D995CD3}" type="presParOf" srcId="{1EF86495-3A01-2F46-B2F7-BB9454E885EA}" destId="{EA9E1797-9AF9-C348-AB1A-2F98F4C2F36E}" srcOrd="0" destOrd="0" presId="urn:microsoft.com/office/officeart/2005/8/layout/process1"/>
    <dgm:cxn modelId="{7C706EB2-8654-8543-937E-1F8A6B1B01D1}" type="presParOf" srcId="{94F03A78-1117-5D40-904C-C1EAA859BD8E}" destId="{C7C099B9-A026-4D46-BC96-3221ECD95009}" srcOrd="4" destOrd="0" presId="urn:microsoft.com/office/officeart/2005/8/layout/process1"/>
    <dgm:cxn modelId="{5BDE717D-774A-404E-A7F1-6AC9938EF5FA}" type="presParOf" srcId="{94F03A78-1117-5D40-904C-C1EAA859BD8E}" destId="{BE1B008A-0246-954D-8EB2-570DD86857CE}" srcOrd="5" destOrd="0" presId="urn:microsoft.com/office/officeart/2005/8/layout/process1"/>
    <dgm:cxn modelId="{586EB676-E0B4-C844-8F1B-BAFBA8E0431B}" type="presParOf" srcId="{BE1B008A-0246-954D-8EB2-570DD86857CE}" destId="{5135F174-030D-4743-A323-F2FF8EC98E5B}" srcOrd="0" destOrd="0" presId="urn:microsoft.com/office/officeart/2005/8/layout/process1"/>
    <dgm:cxn modelId="{59A012BC-79F8-2F4C-81E3-2AE0C6E1F71A}" type="presParOf" srcId="{94F03A78-1117-5D40-904C-C1EAA859BD8E}" destId="{2FBE5B2F-4817-E245-87D7-16375AB50A27}" srcOrd="6" destOrd="0" presId="urn:microsoft.com/office/officeart/2005/8/layout/process1"/>
    <dgm:cxn modelId="{D4BAF333-EF51-5645-B478-1B2098D13204}" type="presParOf" srcId="{94F03A78-1117-5D40-904C-C1EAA859BD8E}" destId="{C10E365B-DF63-804E-B9B1-F8F2DB567340}" srcOrd="7" destOrd="0" presId="urn:microsoft.com/office/officeart/2005/8/layout/process1"/>
    <dgm:cxn modelId="{3EE357F2-17FC-2A48-9097-E1AAE04BDDDA}" type="presParOf" srcId="{C10E365B-DF63-804E-B9B1-F8F2DB567340}" destId="{E3C574F4-27C0-C84F-A533-C7D6B0B5B811}" srcOrd="0" destOrd="0" presId="urn:microsoft.com/office/officeart/2005/8/layout/process1"/>
    <dgm:cxn modelId="{C862871A-C126-764B-AA47-D3833E67EA44}" type="presParOf" srcId="{94F03A78-1117-5D40-904C-C1EAA859BD8E}" destId="{69021427-FD7B-A14B-A498-6C8A6BC11BAB}"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780758-0434-C04A-8C40-381CC2532EB6}" type="doc">
      <dgm:prSet loTypeId="urn:microsoft.com/office/officeart/2005/8/layout/process1" loCatId="" qsTypeId="urn:microsoft.com/office/officeart/2005/8/quickstyle/simple1" qsCatId="simple" csTypeId="urn:microsoft.com/office/officeart/2005/8/colors/accent1_2" csCatId="accent1" phldr="1"/>
      <dgm:spPr/>
      <dgm:t>
        <a:bodyPr/>
        <a:lstStyle/>
        <a:p>
          <a:endParaRPr lang="en-GB"/>
        </a:p>
      </dgm:t>
    </dgm:pt>
    <dgm:pt modelId="{D1C55F15-8AE2-914B-BA44-3D30D9CA4195}">
      <dgm:prSet phldrT="[Text]" custT="1"/>
      <dgm:spPr>
        <a:solidFill>
          <a:schemeClr val="bg1"/>
        </a:solidFill>
      </dgm:spPr>
      <dgm:t>
        <a:bodyPr/>
        <a:lstStyle/>
        <a:p>
          <a:r>
            <a:rPr lang="en-IN" sz="1600" b="1" i="0" baseline="0" dirty="0">
              <a:solidFill>
                <a:schemeClr val="tx1"/>
              </a:solidFill>
            </a:rPr>
            <a:t>Pre-Processing</a:t>
          </a:r>
          <a:endParaRPr lang="en-GB" sz="1600" baseline="0" dirty="0">
            <a:solidFill>
              <a:schemeClr val="tx1"/>
            </a:solidFill>
          </a:endParaRPr>
        </a:p>
      </dgm:t>
    </dgm:pt>
    <dgm:pt modelId="{04A16B7C-D6D3-7E44-8262-0B3C4EEC71E4}" type="parTrans" cxnId="{2BECA5EF-1F37-8A45-AD74-C7EA0D6AFF19}">
      <dgm:prSet/>
      <dgm:spPr/>
      <dgm:t>
        <a:bodyPr/>
        <a:lstStyle/>
        <a:p>
          <a:endParaRPr lang="en-GB"/>
        </a:p>
      </dgm:t>
    </dgm:pt>
    <dgm:pt modelId="{B9D1A7EE-8A5D-F44E-8DC9-633957DA3277}" type="sibTrans" cxnId="{2BECA5EF-1F37-8A45-AD74-C7EA0D6AFF19}">
      <dgm:prSet/>
      <dgm:spPr/>
      <dgm:t>
        <a:bodyPr/>
        <a:lstStyle/>
        <a:p>
          <a:endParaRPr lang="en-GB"/>
        </a:p>
      </dgm:t>
    </dgm:pt>
    <dgm:pt modelId="{1FF8A096-058D-0047-AE2A-B49239375554}">
      <dgm:prSet phldrT="[Text]" custT="1"/>
      <dgm:spPr>
        <a:solidFill>
          <a:schemeClr val="bg1"/>
        </a:solidFill>
      </dgm:spPr>
      <dgm:t>
        <a:bodyPr/>
        <a:lstStyle/>
        <a:p>
          <a:r>
            <a:rPr lang="en-IN" sz="1600" b="1" i="0" baseline="0" dirty="0">
              <a:solidFill>
                <a:schemeClr val="tx1"/>
              </a:solidFill>
            </a:rPr>
            <a:t>Indexing/</a:t>
          </a:r>
        </a:p>
        <a:p>
          <a:r>
            <a:rPr lang="en-IN" sz="1600" b="1" i="0" baseline="0" dirty="0">
              <a:solidFill>
                <a:schemeClr val="tx1"/>
              </a:solidFill>
            </a:rPr>
            <a:t>Blocking </a:t>
          </a:r>
          <a:endParaRPr lang="en-GB" sz="1600" baseline="0" dirty="0">
            <a:solidFill>
              <a:schemeClr val="tx1"/>
            </a:solidFill>
          </a:endParaRPr>
        </a:p>
      </dgm:t>
    </dgm:pt>
    <dgm:pt modelId="{EE283028-DCB0-7744-92EC-266F20B601A7}" type="parTrans" cxnId="{C353905C-0F7E-AF4F-A33A-808CFBC4BDD5}">
      <dgm:prSet/>
      <dgm:spPr/>
      <dgm:t>
        <a:bodyPr/>
        <a:lstStyle/>
        <a:p>
          <a:endParaRPr lang="en-GB"/>
        </a:p>
      </dgm:t>
    </dgm:pt>
    <dgm:pt modelId="{9D721B1E-6975-F147-B012-1D95294CFAE5}" type="sibTrans" cxnId="{C353905C-0F7E-AF4F-A33A-808CFBC4BDD5}">
      <dgm:prSet/>
      <dgm:spPr/>
      <dgm:t>
        <a:bodyPr/>
        <a:lstStyle/>
        <a:p>
          <a:endParaRPr lang="en-GB"/>
        </a:p>
      </dgm:t>
    </dgm:pt>
    <dgm:pt modelId="{7A907C09-AF88-804E-8286-E6225B1756F3}">
      <dgm:prSet phldrT="[Text]" custT="1"/>
      <dgm:spPr>
        <a:solidFill>
          <a:schemeClr val="bg1"/>
        </a:solidFill>
      </dgm:spPr>
      <dgm:t>
        <a:bodyPr/>
        <a:lstStyle/>
        <a:p>
          <a:pPr marL="0" lvl="0" indent="0" algn="ctr" defTabSz="800100">
            <a:lnSpc>
              <a:spcPct val="90000"/>
            </a:lnSpc>
            <a:spcBef>
              <a:spcPct val="0"/>
            </a:spcBef>
            <a:spcAft>
              <a:spcPct val="35000"/>
            </a:spcAft>
            <a:buNone/>
          </a:pPr>
          <a:r>
            <a:rPr lang="en-GB" sz="1400" b="1" i="0" kern="1200" baseline="0" dirty="0">
              <a:solidFill>
                <a:srgbClr val="000000"/>
              </a:solidFill>
              <a:latin typeface="Futura Next Book"/>
              <a:ea typeface="+mn-ea"/>
              <a:cs typeface="+mn-cs"/>
            </a:rPr>
            <a:t>Generate Comparison vector</a:t>
          </a:r>
        </a:p>
      </dgm:t>
    </dgm:pt>
    <dgm:pt modelId="{96746A04-3330-6B46-8A07-6329F4A3F61D}" type="parTrans" cxnId="{2871EB05-7CBD-8B46-AD4C-6BF771D19745}">
      <dgm:prSet/>
      <dgm:spPr/>
      <dgm:t>
        <a:bodyPr/>
        <a:lstStyle/>
        <a:p>
          <a:endParaRPr lang="en-GB"/>
        </a:p>
      </dgm:t>
    </dgm:pt>
    <dgm:pt modelId="{C0382A2D-A377-4F42-9F0A-D20C99842947}" type="sibTrans" cxnId="{2871EB05-7CBD-8B46-AD4C-6BF771D19745}">
      <dgm:prSet/>
      <dgm:spPr/>
      <dgm:t>
        <a:bodyPr/>
        <a:lstStyle/>
        <a:p>
          <a:endParaRPr lang="en-GB"/>
        </a:p>
      </dgm:t>
    </dgm:pt>
    <dgm:pt modelId="{E16CE9BA-C0B4-6D4E-B8B4-B9E101446F48}">
      <dgm:prSet phldrT="[Text]" custT="1"/>
      <dgm:spPr>
        <a:solidFill>
          <a:schemeClr val="bg1"/>
        </a:solidFill>
      </dgm:spPr>
      <dgm:t>
        <a:bodyPr/>
        <a:lstStyle/>
        <a:p>
          <a:pPr marL="0" lvl="0" indent="0" algn="ctr" defTabSz="488950">
            <a:lnSpc>
              <a:spcPct val="90000"/>
            </a:lnSpc>
            <a:spcBef>
              <a:spcPct val="0"/>
            </a:spcBef>
            <a:spcAft>
              <a:spcPct val="35000"/>
            </a:spcAft>
            <a:buNone/>
          </a:pPr>
          <a:r>
            <a:rPr lang="en-IN" sz="1300" b="1" i="0" kern="1200" baseline="0" dirty="0">
              <a:solidFill>
                <a:srgbClr val="000000"/>
              </a:solidFill>
              <a:latin typeface="Futura Next Book"/>
              <a:ea typeface="+mn-ea"/>
              <a:cs typeface="+mn-cs"/>
            </a:rPr>
            <a:t>Calculating m and u Probabilities</a:t>
          </a:r>
          <a:endParaRPr lang="en-GB" sz="1300" b="1" i="0" kern="1200" baseline="0" dirty="0">
            <a:solidFill>
              <a:srgbClr val="000000"/>
            </a:solidFill>
            <a:latin typeface="Futura Next Book"/>
            <a:ea typeface="+mn-ea"/>
            <a:cs typeface="+mn-cs"/>
          </a:endParaRPr>
        </a:p>
      </dgm:t>
    </dgm:pt>
    <dgm:pt modelId="{A45F0B86-962B-124C-8220-4036DE80EC92}" type="parTrans" cxnId="{60331B2A-6FBA-1948-A787-D50C437C99B3}">
      <dgm:prSet/>
      <dgm:spPr/>
      <dgm:t>
        <a:bodyPr/>
        <a:lstStyle/>
        <a:p>
          <a:endParaRPr lang="en-GB"/>
        </a:p>
      </dgm:t>
    </dgm:pt>
    <dgm:pt modelId="{18163D3F-BC27-384E-9AB0-79ABBCE8A4C8}" type="sibTrans" cxnId="{60331B2A-6FBA-1948-A787-D50C437C99B3}">
      <dgm:prSet/>
      <dgm:spPr/>
      <dgm:t>
        <a:bodyPr/>
        <a:lstStyle/>
        <a:p>
          <a:endParaRPr lang="en-GB"/>
        </a:p>
      </dgm:t>
    </dgm:pt>
    <dgm:pt modelId="{8FB9BECD-A99F-2B43-B4D1-08024DE180FD}">
      <dgm:prSet phldrT="[Text]" custT="1"/>
      <dgm:spPr>
        <a:solidFill>
          <a:schemeClr val="bg1"/>
        </a:solidFill>
      </dgm:spPr>
      <dgm:t>
        <a:bodyPr/>
        <a:lstStyle/>
        <a:p>
          <a:pPr marL="0" lvl="0" indent="0" algn="ctr" defTabSz="488950">
            <a:lnSpc>
              <a:spcPct val="90000"/>
            </a:lnSpc>
            <a:spcBef>
              <a:spcPct val="0"/>
            </a:spcBef>
            <a:spcAft>
              <a:spcPct val="35000"/>
            </a:spcAft>
            <a:buNone/>
          </a:pPr>
          <a:r>
            <a:rPr lang="en-GB" sz="1400" b="1" i="0" kern="1200" baseline="0" dirty="0">
              <a:solidFill>
                <a:srgbClr val="000000"/>
              </a:solidFill>
              <a:latin typeface="Futura Next Book"/>
              <a:ea typeface="+mn-ea"/>
              <a:cs typeface="+mn-cs"/>
            </a:rPr>
            <a:t>Estimate the match weight and match probability</a:t>
          </a:r>
        </a:p>
      </dgm:t>
    </dgm:pt>
    <dgm:pt modelId="{29757A65-160E-F340-961D-D96814EE2B9F}" type="parTrans" cxnId="{65D07429-2D9D-5D44-A457-5EAA8AB1E33F}">
      <dgm:prSet/>
      <dgm:spPr/>
      <dgm:t>
        <a:bodyPr/>
        <a:lstStyle/>
        <a:p>
          <a:endParaRPr lang="en-GB"/>
        </a:p>
      </dgm:t>
    </dgm:pt>
    <dgm:pt modelId="{B9C16E48-E654-D746-976D-45BB911D1D10}" type="sibTrans" cxnId="{65D07429-2D9D-5D44-A457-5EAA8AB1E33F}">
      <dgm:prSet/>
      <dgm:spPr/>
      <dgm:t>
        <a:bodyPr/>
        <a:lstStyle/>
        <a:p>
          <a:endParaRPr lang="en-GB"/>
        </a:p>
      </dgm:t>
    </dgm:pt>
    <dgm:pt modelId="{94F03A78-1117-5D40-904C-C1EAA859BD8E}" type="pres">
      <dgm:prSet presAssocID="{CB780758-0434-C04A-8C40-381CC2532EB6}" presName="Name0" presStyleCnt="0">
        <dgm:presLayoutVars>
          <dgm:dir/>
          <dgm:resizeHandles val="exact"/>
        </dgm:presLayoutVars>
      </dgm:prSet>
      <dgm:spPr/>
    </dgm:pt>
    <dgm:pt modelId="{C123FBEF-4203-9347-A59C-0F066B005119}" type="pres">
      <dgm:prSet presAssocID="{D1C55F15-8AE2-914B-BA44-3D30D9CA4195}" presName="node" presStyleLbl="node1" presStyleIdx="0" presStyleCnt="5" custScaleX="110434" custScaleY="104892">
        <dgm:presLayoutVars>
          <dgm:bulletEnabled val="1"/>
        </dgm:presLayoutVars>
      </dgm:prSet>
      <dgm:spPr/>
    </dgm:pt>
    <dgm:pt modelId="{C331BD9A-511A-7F44-892D-E97ED51AC90D}" type="pres">
      <dgm:prSet presAssocID="{B9D1A7EE-8A5D-F44E-8DC9-633957DA3277}" presName="sibTrans" presStyleLbl="sibTrans2D1" presStyleIdx="0" presStyleCnt="4"/>
      <dgm:spPr/>
    </dgm:pt>
    <dgm:pt modelId="{B1604906-E4F9-6B48-B9C6-741A649FF574}" type="pres">
      <dgm:prSet presAssocID="{B9D1A7EE-8A5D-F44E-8DC9-633957DA3277}" presName="connectorText" presStyleLbl="sibTrans2D1" presStyleIdx="0" presStyleCnt="4"/>
      <dgm:spPr/>
    </dgm:pt>
    <dgm:pt modelId="{16392A2E-CCD3-6640-A222-18CA011E2917}" type="pres">
      <dgm:prSet presAssocID="{1FF8A096-058D-0047-AE2A-B49239375554}" presName="node" presStyleLbl="node1" presStyleIdx="1" presStyleCnt="5" custScaleX="110434" custScaleY="104892">
        <dgm:presLayoutVars>
          <dgm:bulletEnabled val="1"/>
        </dgm:presLayoutVars>
      </dgm:prSet>
      <dgm:spPr/>
    </dgm:pt>
    <dgm:pt modelId="{1EF86495-3A01-2F46-B2F7-BB9454E885EA}" type="pres">
      <dgm:prSet presAssocID="{9D721B1E-6975-F147-B012-1D95294CFAE5}" presName="sibTrans" presStyleLbl="sibTrans2D1" presStyleIdx="1" presStyleCnt="4"/>
      <dgm:spPr/>
    </dgm:pt>
    <dgm:pt modelId="{EA9E1797-9AF9-C348-AB1A-2F98F4C2F36E}" type="pres">
      <dgm:prSet presAssocID="{9D721B1E-6975-F147-B012-1D95294CFAE5}" presName="connectorText" presStyleLbl="sibTrans2D1" presStyleIdx="1" presStyleCnt="4"/>
      <dgm:spPr/>
    </dgm:pt>
    <dgm:pt modelId="{C7C099B9-A026-4D46-BC96-3221ECD95009}" type="pres">
      <dgm:prSet presAssocID="{7A907C09-AF88-804E-8286-E6225B1756F3}" presName="node" presStyleLbl="node1" presStyleIdx="2" presStyleCnt="5" custScaleX="110434" custScaleY="104892">
        <dgm:presLayoutVars>
          <dgm:bulletEnabled val="1"/>
        </dgm:presLayoutVars>
      </dgm:prSet>
      <dgm:spPr/>
    </dgm:pt>
    <dgm:pt modelId="{BE1B008A-0246-954D-8EB2-570DD86857CE}" type="pres">
      <dgm:prSet presAssocID="{C0382A2D-A377-4F42-9F0A-D20C99842947}" presName="sibTrans" presStyleLbl="sibTrans2D1" presStyleIdx="2" presStyleCnt="4"/>
      <dgm:spPr/>
    </dgm:pt>
    <dgm:pt modelId="{5135F174-030D-4743-A323-F2FF8EC98E5B}" type="pres">
      <dgm:prSet presAssocID="{C0382A2D-A377-4F42-9F0A-D20C99842947}" presName="connectorText" presStyleLbl="sibTrans2D1" presStyleIdx="2" presStyleCnt="4"/>
      <dgm:spPr/>
    </dgm:pt>
    <dgm:pt modelId="{2FBE5B2F-4817-E245-87D7-16375AB50A27}" type="pres">
      <dgm:prSet presAssocID="{E16CE9BA-C0B4-6D4E-B8B4-B9E101446F48}" presName="node" presStyleLbl="node1" presStyleIdx="3" presStyleCnt="5" custScaleX="110434" custScaleY="104892">
        <dgm:presLayoutVars>
          <dgm:bulletEnabled val="1"/>
        </dgm:presLayoutVars>
      </dgm:prSet>
      <dgm:spPr/>
    </dgm:pt>
    <dgm:pt modelId="{C10E365B-DF63-804E-B9B1-F8F2DB567340}" type="pres">
      <dgm:prSet presAssocID="{18163D3F-BC27-384E-9AB0-79ABBCE8A4C8}" presName="sibTrans" presStyleLbl="sibTrans2D1" presStyleIdx="3" presStyleCnt="4"/>
      <dgm:spPr/>
    </dgm:pt>
    <dgm:pt modelId="{E3C574F4-27C0-C84F-A533-C7D6B0B5B811}" type="pres">
      <dgm:prSet presAssocID="{18163D3F-BC27-384E-9AB0-79ABBCE8A4C8}" presName="connectorText" presStyleLbl="sibTrans2D1" presStyleIdx="3" presStyleCnt="4"/>
      <dgm:spPr/>
    </dgm:pt>
    <dgm:pt modelId="{69021427-FD7B-A14B-A498-6C8A6BC11BAB}" type="pres">
      <dgm:prSet presAssocID="{8FB9BECD-A99F-2B43-B4D1-08024DE180FD}" presName="node" presStyleLbl="node1" presStyleIdx="4" presStyleCnt="5" custScaleX="110434" custScaleY="104892" custLinFactNeighborX="4698" custLinFactNeighborY="1334">
        <dgm:presLayoutVars>
          <dgm:bulletEnabled val="1"/>
        </dgm:presLayoutVars>
      </dgm:prSet>
      <dgm:spPr/>
    </dgm:pt>
  </dgm:ptLst>
  <dgm:cxnLst>
    <dgm:cxn modelId="{2871EB05-7CBD-8B46-AD4C-6BF771D19745}" srcId="{CB780758-0434-C04A-8C40-381CC2532EB6}" destId="{7A907C09-AF88-804E-8286-E6225B1756F3}" srcOrd="2" destOrd="0" parTransId="{96746A04-3330-6B46-8A07-6329F4A3F61D}" sibTransId="{C0382A2D-A377-4F42-9F0A-D20C99842947}"/>
    <dgm:cxn modelId="{157FEF0D-5BC9-4C40-975D-065CFE792795}" type="presOf" srcId="{18163D3F-BC27-384E-9AB0-79ABBCE8A4C8}" destId="{E3C574F4-27C0-C84F-A533-C7D6B0B5B811}" srcOrd="1" destOrd="0" presId="urn:microsoft.com/office/officeart/2005/8/layout/process1"/>
    <dgm:cxn modelId="{8DF7D71C-31EF-3342-8347-33AE19CCFA6A}" type="presOf" srcId="{9D721B1E-6975-F147-B012-1D95294CFAE5}" destId="{EA9E1797-9AF9-C348-AB1A-2F98F4C2F36E}" srcOrd="1" destOrd="0" presId="urn:microsoft.com/office/officeart/2005/8/layout/process1"/>
    <dgm:cxn modelId="{65D07429-2D9D-5D44-A457-5EAA8AB1E33F}" srcId="{CB780758-0434-C04A-8C40-381CC2532EB6}" destId="{8FB9BECD-A99F-2B43-B4D1-08024DE180FD}" srcOrd="4" destOrd="0" parTransId="{29757A65-160E-F340-961D-D96814EE2B9F}" sibTransId="{B9C16E48-E654-D746-976D-45BB911D1D10}"/>
    <dgm:cxn modelId="{63EB9529-1D5C-224A-BA1A-BA525A888FCD}" type="presOf" srcId="{8FB9BECD-A99F-2B43-B4D1-08024DE180FD}" destId="{69021427-FD7B-A14B-A498-6C8A6BC11BAB}" srcOrd="0" destOrd="0" presId="urn:microsoft.com/office/officeart/2005/8/layout/process1"/>
    <dgm:cxn modelId="{60331B2A-6FBA-1948-A787-D50C437C99B3}" srcId="{CB780758-0434-C04A-8C40-381CC2532EB6}" destId="{E16CE9BA-C0B4-6D4E-B8B4-B9E101446F48}" srcOrd="3" destOrd="0" parTransId="{A45F0B86-962B-124C-8220-4036DE80EC92}" sibTransId="{18163D3F-BC27-384E-9AB0-79ABBCE8A4C8}"/>
    <dgm:cxn modelId="{4B14604D-F293-8145-A8BA-AE8123F7E912}" type="presOf" srcId="{1FF8A096-058D-0047-AE2A-B49239375554}" destId="{16392A2E-CCD3-6640-A222-18CA011E2917}" srcOrd="0" destOrd="0" presId="urn:microsoft.com/office/officeart/2005/8/layout/process1"/>
    <dgm:cxn modelId="{C353905C-0F7E-AF4F-A33A-808CFBC4BDD5}" srcId="{CB780758-0434-C04A-8C40-381CC2532EB6}" destId="{1FF8A096-058D-0047-AE2A-B49239375554}" srcOrd="1" destOrd="0" parTransId="{EE283028-DCB0-7744-92EC-266F20B601A7}" sibTransId="{9D721B1E-6975-F147-B012-1D95294CFAE5}"/>
    <dgm:cxn modelId="{82FFCF5C-A118-4748-AE14-7C6638438CD1}" type="presOf" srcId="{E16CE9BA-C0B4-6D4E-B8B4-B9E101446F48}" destId="{2FBE5B2F-4817-E245-87D7-16375AB50A27}" srcOrd="0" destOrd="0" presId="urn:microsoft.com/office/officeart/2005/8/layout/process1"/>
    <dgm:cxn modelId="{945B6267-5515-AE4E-B904-ED81402D58F5}" type="presOf" srcId="{B9D1A7EE-8A5D-F44E-8DC9-633957DA3277}" destId="{C331BD9A-511A-7F44-892D-E97ED51AC90D}" srcOrd="0" destOrd="0" presId="urn:microsoft.com/office/officeart/2005/8/layout/process1"/>
    <dgm:cxn modelId="{CCE1356A-4CD7-D34D-96A1-DCF6CA5B1984}" type="presOf" srcId="{7A907C09-AF88-804E-8286-E6225B1756F3}" destId="{C7C099B9-A026-4D46-BC96-3221ECD95009}" srcOrd="0" destOrd="0" presId="urn:microsoft.com/office/officeart/2005/8/layout/process1"/>
    <dgm:cxn modelId="{C2B6B46A-F881-8442-8453-F01A7C3083F1}" type="presOf" srcId="{B9D1A7EE-8A5D-F44E-8DC9-633957DA3277}" destId="{B1604906-E4F9-6B48-B9C6-741A649FF574}" srcOrd="1" destOrd="0" presId="urn:microsoft.com/office/officeart/2005/8/layout/process1"/>
    <dgm:cxn modelId="{1B35E179-A74F-7E49-A891-F71E23DB6B04}" type="presOf" srcId="{9D721B1E-6975-F147-B012-1D95294CFAE5}" destId="{1EF86495-3A01-2F46-B2F7-BB9454E885EA}" srcOrd="0" destOrd="0" presId="urn:microsoft.com/office/officeart/2005/8/layout/process1"/>
    <dgm:cxn modelId="{E643B491-A17D-A745-B8AD-9F9439DE9ACB}" type="presOf" srcId="{CB780758-0434-C04A-8C40-381CC2532EB6}" destId="{94F03A78-1117-5D40-904C-C1EAA859BD8E}" srcOrd="0" destOrd="0" presId="urn:microsoft.com/office/officeart/2005/8/layout/process1"/>
    <dgm:cxn modelId="{914413B0-D8B8-8245-8218-8D9AB888E4E1}" type="presOf" srcId="{C0382A2D-A377-4F42-9F0A-D20C99842947}" destId="{5135F174-030D-4743-A323-F2FF8EC98E5B}" srcOrd="1" destOrd="0" presId="urn:microsoft.com/office/officeart/2005/8/layout/process1"/>
    <dgm:cxn modelId="{E65894B1-D07F-454B-8E89-686A8AA025DB}" type="presOf" srcId="{D1C55F15-8AE2-914B-BA44-3D30D9CA4195}" destId="{C123FBEF-4203-9347-A59C-0F066B005119}" srcOrd="0" destOrd="0" presId="urn:microsoft.com/office/officeart/2005/8/layout/process1"/>
    <dgm:cxn modelId="{49C3CBB3-D9C7-344A-A0D5-8DCF22C6BF74}" type="presOf" srcId="{C0382A2D-A377-4F42-9F0A-D20C99842947}" destId="{BE1B008A-0246-954D-8EB2-570DD86857CE}" srcOrd="0" destOrd="0" presId="urn:microsoft.com/office/officeart/2005/8/layout/process1"/>
    <dgm:cxn modelId="{5D755AE7-D82E-CE4B-8053-BBE09E97201B}" type="presOf" srcId="{18163D3F-BC27-384E-9AB0-79ABBCE8A4C8}" destId="{C10E365B-DF63-804E-B9B1-F8F2DB567340}" srcOrd="0" destOrd="0" presId="urn:microsoft.com/office/officeart/2005/8/layout/process1"/>
    <dgm:cxn modelId="{2BECA5EF-1F37-8A45-AD74-C7EA0D6AFF19}" srcId="{CB780758-0434-C04A-8C40-381CC2532EB6}" destId="{D1C55F15-8AE2-914B-BA44-3D30D9CA4195}" srcOrd="0" destOrd="0" parTransId="{04A16B7C-D6D3-7E44-8262-0B3C4EEC71E4}" sibTransId="{B9D1A7EE-8A5D-F44E-8DC9-633957DA3277}"/>
    <dgm:cxn modelId="{52B46294-4B40-BA41-8FDF-A0842CD02F88}" type="presParOf" srcId="{94F03A78-1117-5D40-904C-C1EAA859BD8E}" destId="{C123FBEF-4203-9347-A59C-0F066B005119}" srcOrd="0" destOrd="0" presId="urn:microsoft.com/office/officeart/2005/8/layout/process1"/>
    <dgm:cxn modelId="{BABF2AC6-6E96-C244-959F-2657FD47A19D}" type="presParOf" srcId="{94F03A78-1117-5D40-904C-C1EAA859BD8E}" destId="{C331BD9A-511A-7F44-892D-E97ED51AC90D}" srcOrd="1" destOrd="0" presId="urn:microsoft.com/office/officeart/2005/8/layout/process1"/>
    <dgm:cxn modelId="{EED0B98D-30B6-DC46-BAEF-2332FCDEF80C}" type="presParOf" srcId="{C331BD9A-511A-7F44-892D-E97ED51AC90D}" destId="{B1604906-E4F9-6B48-B9C6-741A649FF574}" srcOrd="0" destOrd="0" presId="urn:microsoft.com/office/officeart/2005/8/layout/process1"/>
    <dgm:cxn modelId="{DEF6D611-B7DA-1646-9FBD-425C593D2AE7}" type="presParOf" srcId="{94F03A78-1117-5D40-904C-C1EAA859BD8E}" destId="{16392A2E-CCD3-6640-A222-18CA011E2917}" srcOrd="2" destOrd="0" presId="urn:microsoft.com/office/officeart/2005/8/layout/process1"/>
    <dgm:cxn modelId="{AA198964-2B2C-CC41-9273-1896492D5126}" type="presParOf" srcId="{94F03A78-1117-5D40-904C-C1EAA859BD8E}" destId="{1EF86495-3A01-2F46-B2F7-BB9454E885EA}" srcOrd="3" destOrd="0" presId="urn:microsoft.com/office/officeart/2005/8/layout/process1"/>
    <dgm:cxn modelId="{885E693D-9FAA-F944-B346-678B9D995CD3}" type="presParOf" srcId="{1EF86495-3A01-2F46-B2F7-BB9454E885EA}" destId="{EA9E1797-9AF9-C348-AB1A-2F98F4C2F36E}" srcOrd="0" destOrd="0" presId="urn:microsoft.com/office/officeart/2005/8/layout/process1"/>
    <dgm:cxn modelId="{7C706EB2-8654-8543-937E-1F8A6B1B01D1}" type="presParOf" srcId="{94F03A78-1117-5D40-904C-C1EAA859BD8E}" destId="{C7C099B9-A026-4D46-BC96-3221ECD95009}" srcOrd="4" destOrd="0" presId="urn:microsoft.com/office/officeart/2005/8/layout/process1"/>
    <dgm:cxn modelId="{5BDE717D-774A-404E-A7F1-6AC9938EF5FA}" type="presParOf" srcId="{94F03A78-1117-5D40-904C-C1EAA859BD8E}" destId="{BE1B008A-0246-954D-8EB2-570DD86857CE}" srcOrd="5" destOrd="0" presId="urn:microsoft.com/office/officeart/2005/8/layout/process1"/>
    <dgm:cxn modelId="{586EB676-E0B4-C844-8F1B-BAFBA8E0431B}" type="presParOf" srcId="{BE1B008A-0246-954D-8EB2-570DD86857CE}" destId="{5135F174-030D-4743-A323-F2FF8EC98E5B}" srcOrd="0" destOrd="0" presId="urn:microsoft.com/office/officeart/2005/8/layout/process1"/>
    <dgm:cxn modelId="{59A012BC-79F8-2F4C-81E3-2AE0C6E1F71A}" type="presParOf" srcId="{94F03A78-1117-5D40-904C-C1EAA859BD8E}" destId="{2FBE5B2F-4817-E245-87D7-16375AB50A27}" srcOrd="6" destOrd="0" presId="urn:microsoft.com/office/officeart/2005/8/layout/process1"/>
    <dgm:cxn modelId="{D4BAF333-EF51-5645-B478-1B2098D13204}" type="presParOf" srcId="{94F03A78-1117-5D40-904C-C1EAA859BD8E}" destId="{C10E365B-DF63-804E-B9B1-F8F2DB567340}" srcOrd="7" destOrd="0" presId="urn:microsoft.com/office/officeart/2005/8/layout/process1"/>
    <dgm:cxn modelId="{3EE357F2-17FC-2A48-9097-E1AAE04BDDDA}" type="presParOf" srcId="{C10E365B-DF63-804E-B9B1-F8F2DB567340}" destId="{E3C574F4-27C0-C84F-A533-C7D6B0B5B811}" srcOrd="0" destOrd="0" presId="urn:microsoft.com/office/officeart/2005/8/layout/process1"/>
    <dgm:cxn modelId="{C862871A-C126-764B-AA47-D3833E67EA44}" type="presParOf" srcId="{94F03A78-1117-5D40-904C-C1EAA859BD8E}" destId="{69021427-FD7B-A14B-A498-6C8A6BC11BAB}"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3FBEF-4203-9347-A59C-0F066B005119}">
      <dsp:nvSpPr>
        <dsp:cNvPr id="0" name=""/>
        <dsp:cNvSpPr/>
      </dsp:nvSpPr>
      <dsp:spPr>
        <a:xfrm>
          <a:off x="1308" y="1501332"/>
          <a:ext cx="1625823" cy="926540"/>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b="1" i="0" kern="1200" baseline="0" dirty="0">
              <a:solidFill>
                <a:schemeClr val="tx1"/>
              </a:solidFill>
            </a:rPr>
            <a:t>Pre-Processing</a:t>
          </a:r>
          <a:endParaRPr lang="en-GB" sz="1900" kern="1200" baseline="0" dirty="0">
            <a:solidFill>
              <a:schemeClr val="tx1"/>
            </a:solidFill>
          </a:endParaRPr>
        </a:p>
      </dsp:txBody>
      <dsp:txXfrm>
        <a:off x="28445" y="1528469"/>
        <a:ext cx="1571549" cy="872266"/>
      </dsp:txXfrm>
    </dsp:sp>
    <dsp:sp modelId="{C331BD9A-511A-7F44-892D-E97ED51AC90D}">
      <dsp:nvSpPr>
        <dsp:cNvPr id="0" name=""/>
        <dsp:cNvSpPr/>
      </dsp:nvSpPr>
      <dsp:spPr>
        <a:xfrm>
          <a:off x="1774354" y="1782048"/>
          <a:ext cx="312109" cy="3651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1774354" y="1855070"/>
        <a:ext cx="218476" cy="219064"/>
      </dsp:txXfrm>
    </dsp:sp>
    <dsp:sp modelId="{16392A2E-CCD3-6640-A222-18CA011E2917}">
      <dsp:nvSpPr>
        <dsp:cNvPr id="0" name=""/>
        <dsp:cNvSpPr/>
      </dsp:nvSpPr>
      <dsp:spPr>
        <a:xfrm>
          <a:off x="2216018" y="1501332"/>
          <a:ext cx="1625823" cy="926540"/>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b="1" i="0" kern="1200" baseline="0" dirty="0">
              <a:solidFill>
                <a:schemeClr val="tx1"/>
              </a:solidFill>
            </a:rPr>
            <a:t>Indexing</a:t>
          </a:r>
          <a:endParaRPr lang="en-GB" sz="1900" kern="1200" baseline="0" dirty="0">
            <a:solidFill>
              <a:schemeClr val="tx1"/>
            </a:solidFill>
          </a:endParaRPr>
        </a:p>
      </dsp:txBody>
      <dsp:txXfrm>
        <a:off x="2243155" y="1528469"/>
        <a:ext cx="1571549" cy="872266"/>
      </dsp:txXfrm>
    </dsp:sp>
    <dsp:sp modelId="{1EF86495-3A01-2F46-B2F7-BB9454E885EA}">
      <dsp:nvSpPr>
        <dsp:cNvPr id="0" name=""/>
        <dsp:cNvSpPr/>
      </dsp:nvSpPr>
      <dsp:spPr>
        <a:xfrm>
          <a:off x="3989063" y="1782048"/>
          <a:ext cx="312109" cy="3651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3989063" y="1855070"/>
        <a:ext cx="218476" cy="219064"/>
      </dsp:txXfrm>
    </dsp:sp>
    <dsp:sp modelId="{C7C099B9-A026-4D46-BC96-3221ECD95009}">
      <dsp:nvSpPr>
        <dsp:cNvPr id="0" name=""/>
        <dsp:cNvSpPr/>
      </dsp:nvSpPr>
      <dsp:spPr>
        <a:xfrm>
          <a:off x="4430727" y="1501332"/>
          <a:ext cx="1625823" cy="926540"/>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i="0" kern="1200" baseline="0" dirty="0">
              <a:solidFill>
                <a:srgbClr val="000000"/>
              </a:solidFill>
              <a:latin typeface="Futura Next Book"/>
              <a:ea typeface="+mn-ea"/>
              <a:cs typeface="+mn-cs"/>
            </a:rPr>
            <a:t>Blocking</a:t>
          </a:r>
          <a:endParaRPr lang="en-GB" sz="1800" b="1" i="0" kern="1200" baseline="0" dirty="0">
            <a:solidFill>
              <a:srgbClr val="000000"/>
            </a:solidFill>
            <a:latin typeface="Futura Next Book"/>
            <a:ea typeface="+mn-ea"/>
            <a:cs typeface="+mn-cs"/>
          </a:endParaRPr>
        </a:p>
      </dsp:txBody>
      <dsp:txXfrm>
        <a:off x="4457864" y="1528469"/>
        <a:ext cx="1571549" cy="872266"/>
      </dsp:txXfrm>
    </dsp:sp>
    <dsp:sp modelId="{BE1B008A-0246-954D-8EB2-570DD86857CE}">
      <dsp:nvSpPr>
        <dsp:cNvPr id="0" name=""/>
        <dsp:cNvSpPr/>
      </dsp:nvSpPr>
      <dsp:spPr>
        <a:xfrm>
          <a:off x="6203772" y="1782048"/>
          <a:ext cx="312109" cy="3651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6203772" y="1855070"/>
        <a:ext cx="218476" cy="219064"/>
      </dsp:txXfrm>
    </dsp:sp>
    <dsp:sp modelId="{2FBE5B2F-4817-E245-87D7-16375AB50A27}">
      <dsp:nvSpPr>
        <dsp:cNvPr id="0" name=""/>
        <dsp:cNvSpPr/>
      </dsp:nvSpPr>
      <dsp:spPr>
        <a:xfrm>
          <a:off x="6645436" y="1501332"/>
          <a:ext cx="1625823" cy="926540"/>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488950">
            <a:lnSpc>
              <a:spcPct val="90000"/>
            </a:lnSpc>
            <a:spcBef>
              <a:spcPct val="0"/>
            </a:spcBef>
            <a:spcAft>
              <a:spcPct val="35000"/>
            </a:spcAft>
            <a:buNone/>
          </a:pPr>
          <a:r>
            <a:rPr lang="en-IN" sz="1300" b="1" i="0" kern="1200" baseline="0" dirty="0">
              <a:solidFill>
                <a:srgbClr val="000000"/>
              </a:solidFill>
              <a:latin typeface="Futura Next Book"/>
              <a:ea typeface="+mn-ea"/>
              <a:cs typeface="+mn-cs"/>
            </a:rPr>
            <a:t>Comparison &amp; Similarity</a:t>
          </a:r>
          <a:endParaRPr lang="en-GB" sz="1300" b="1" i="0" kern="1200" baseline="0" dirty="0">
            <a:solidFill>
              <a:srgbClr val="000000"/>
            </a:solidFill>
            <a:latin typeface="Futura Next Book"/>
            <a:ea typeface="+mn-ea"/>
            <a:cs typeface="+mn-cs"/>
          </a:endParaRPr>
        </a:p>
      </dsp:txBody>
      <dsp:txXfrm>
        <a:off x="6672573" y="1528469"/>
        <a:ext cx="1571549" cy="872266"/>
      </dsp:txXfrm>
    </dsp:sp>
    <dsp:sp modelId="{C10E365B-DF63-804E-B9B1-F8F2DB567340}">
      <dsp:nvSpPr>
        <dsp:cNvPr id="0" name=""/>
        <dsp:cNvSpPr/>
      </dsp:nvSpPr>
      <dsp:spPr>
        <a:xfrm>
          <a:off x="8418481" y="1782048"/>
          <a:ext cx="312109" cy="3651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8418481" y="1855070"/>
        <a:ext cx="218476" cy="219064"/>
      </dsp:txXfrm>
    </dsp:sp>
    <dsp:sp modelId="{69021427-FD7B-A14B-A498-6C8A6BC11BAB}">
      <dsp:nvSpPr>
        <dsp:cNvPr id="0" name=""/>
        <dsp:cNvSpPr/>
      </dsp:nvSpPr>
      <dsp:spPr>
        <a:xfrm>
          <a:off x="8860145" y="1501332"/>
          <a:ext cx="1625823" cy="926540"/>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GB" sz="1100" b="1" i="0" kern="1200" baseline="0" dirty="0">
              <a:solidFill>
                <a:srgbClr val="000000"/>
              </a:solidFill>
              <a:latin typeface="Futura Next Book"/>
              <a:ea typeface="+mn-ea"/>
              <a:cs typeface="+mn-cs"/>
            </a:rPr>
            <a:t>Classification/</a:t>
          </a:r>
        </a:p>
        <a:p>
          <a:pPr marL="0" lvl="0" indent="0" algn="ctr" defTabSz="488950">
            <a:lnSpc>
              <a:spcPct val="90000"/>
            </a:lnSpc>
            <a:spcBef>
              <a:spcPct val="0"/>
            </a:spcBef>
            <a:spcAft>
              <a:spcPct val="35000"/>
            </a:spcAft>
            <a:buNone/>
          </a:pPr>
          <a:r>
            <a:rPr lang="en-GB" sz="1100" b="1" i="0" kern="1200" baseline="0" dirty="0">
              <a:solidFill>
                <a:srgbClr val="000000"/>
              </a:solidFill>
              <a:latin typeface="Futura Next Book"/>
              <a:ea typeface="+mn-ea"/>
              <a:cs typeface="+mn-cs"/>
            </a:rPr>
            <a:t>Clustering</a:t>
          </a:r>
        </a:p>
      </dsp:txBody>
      <dsp:txXfrm>
        <a:off x="8887282" y="1528469"/>
        <a:ext cx="1571549" cy="8722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3FBEF-4203-9347-A59C-0F066B005119}">
      <dsp:nvSpPr>
        <dsp:cNvPr id="0" name=""/>
        <dsp:cNvSpPr/>
      </dsp:nvSpPr>
      <dsp:spPr>
        <a:xfrm>
          <a:off x="1308" y="1430375"/>
          <a:ext cx="1625823" cy="1068454"/>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i="0" kern="1200" baseline="0" dirty="0">
              <a:solidFill>
                <a:schemeClr val="tx1"/>
              </a:solidFill>
            </a:rPr>
            <a:t>Pre-Processing</a:t>
          </a:r>
          <a:endParaRPr lang="en-GB" sz="1600" kern="1200" baseline="0" dirty="0">
            <a:solidFill>
              <a:schemeClr val="tx1"/>
            </a:solidFill>
          </a:endParaRPr>
        </a:p>
      </dsp:txBody>
      <dsp:txXfrm>
        <a:off x="32602" y="1461669"/>
        <a:ext cx="1563235" cy="1005866"/>
      </dsp:txXfrm>
    </dsp:sp>
    <dsp:sp modelId="{C331BD9A-511A-7F44-892D-E97ED51AC90D}">
      <dsp:nvSpPr>
        <dsp:cNvPr id="0" name=""/>
        <dsp:cNvSpPr/>
      </dsp:nvSpPr>
      <dsp:spPr>
        <a:xfrm>
          <a:off x="1774354" y="1782048"/>
          <a:ext cx="312109" cy="3651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1774354" y="1855070"/>
        <a:ext cx="218476" cy="219064"/>
      </dsp:txXfrm>
    </dsp:sp>
    <dsp:sp modelId="{16392A2E-CCD3-6640-A222-18CA011E2917}">
      <dsp:nvSpPr>
        <dsp:cNvPr id="0" name=""/>
        <dsp:cNvSpPr/>
      </dsp:nvSpPr>
      <dsp:spPr>
        <a:xfrm>
          <a:off x="2216018" y="1430375"/>
          <a:ext cx="1625823" cy="1068454"/>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i="0" kern="1200" baseline="0" dirty="0">
              <a:solidFill>
                <a:schemeClr val="tx1"/>
              </a:solidFill>
            </a:rPr>
            <a:t>Indexing/</a:t>
          </a:r>
        </a:p>
        <a:p>
          <a:pPr marL="0" lvl="0" indent="0" algn="ctr" defTabSz="711200">
            <a:lnSpc>
              <a:spcPct val="90000"/>
            </a:lnSpc>
            <a:spcBef>
              <a:spcPct val="0"/>
            </a:spcBef>
            <a:spcAft>
              <a:spcPct val="35000"/>
            </a:spcAft>
            <a:buNone/>
          </a:pPr>
          <a:r>
            <a:rPr lang="en-IN" sz="1600" b="1" i="0" kern="1200" baseline="0" dirty="0">
              <a:solidFill>
                <a:schemeClr val="tx1"/>
              </a:solidFill>
            </a:rPr>
            <a:t>Blocking </a:t>
          </a:r>
          <a:endParaRPr lang="en-GB" sz="1600" kern="1200" baseline="0" dirty="0">
            <a:solidFill>
              <a:schemeClr val="tx1"/>
            </a:solidFill>
          </a:endParaRPr>
        </a:p>
      </dsp:txBody>
      <dsp:txXfrm>
        <a:off x="2247312" y="1461669"/>
        <a:ext cx="1563235" cy="1005866"/>
      </dsp:txXfrm>
    </dsp:sp>
    <dsp:sp modelId="{1EF86495-3A01-2F46-B2F7-BB9454E885EA}">
      <dsp:nvSpPr>
        <dsp:cNvPr id="0" name=""/>
        <dsp:cNvSpPr/>
      </dsp:nvSpPr>
      <dsp:spPr>
        <a:xfrm>
          <a:off x="3989063" y="1782048"/>
          <a:ext cx="312109" cy="3651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3989063" y="1855070"/>
        <a:ext cx="218476" cy="219064"/>
      </dsp:txXfrm>
    </dsp:sp>
    <dsp:sp modelId="{C7C099B9-A026-4D46-BC96-3221ECD95009}">
      <dsp:nvSpPr>
        <dsp:cNvPr id="0" name=""/>
        <dsp:cNvSpPr/>
      </dsp:nvSpPr>
      <dsp:spPr>
        <a:xfrm>
          <a:off x="4430727" y="1430375"/>
          <a:ext cx="1625823" cy="1068454"/>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800100">
            <a:lnSpc>
              <a:spcPct val="90000"/>
            </a:lnSpc>
            <a:spcBef>
              <a:spcPct val="0"/>
            </a:spcBef>
            <a:spcAft>
              <a:spcPct val="35000"/>
            </a:spcAft>
            <a:buNone/>
          </a:pPr>
          <a:r>
            <a:rPr lang="en-GB" sz="1400" b="1" i="0" kern="1200" baseline="0" dirty="0">
              <a:solidFill>
                <a:srgbClr val="000000"/>
              </a:solidFill>
              <a:latin typeface="Futura Next Book"/>
              <a:ea typeface="+mn-ea"/>
              <a:cs typeface="+mn-cs"/>
            </a:rPr>
            <a:t>Generate Comparison vector</a:t>
          </a:r>
        </a:p>
      </dsp:txBody>
      <dsp:txXfrm>
        <a:off x="4462021" y="1461669"/>
        <a:ext cx="1563235" cy="1005866"/>
      </dsp:txXfrm>
    </dsp:sp>
    <dsp:sp modelId="{BE1B008A-0246-954D-8EB2-570DD86857CE}">
      <dsp:nvSpPr>
        <dsp:cNvPr id="0" name=""/>
        <dsp:cNvSpPr/>
      </dsp:nvSpPr>
      <dsp:spPr>
        <a:xfrm>
          <a:off x="6203772" y="1782048"/>
          <a:ext cx="312109" cy="3651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6203772" y="1855070"/>
        <a:ext cx="218476" cy="219064"/>
      </dsp:txXfrm>
    </dsp:sp>
    <dsp:sp modelId="{2FBE5B2F-4817-E245-87D7-16375AB50A27}">
      <dsp:nvSpPr>
        <dsp:cNvPr id="0" name=""/>
        <dsp:cNvSpPr/>
      </dsp:nvSpPr>
      <dsp:spPr>
        <a:xfrm>
          <a:off x="6645436" y="1430375"/>
          <a:ext cx="1625823" cy="1068454"/>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488950">
            <a:lnSpc>
              <a:spcPct val="90000"/>
            </a:lnSpc>
            <a:spcBef>
              <a:spcPct val="0"/>
            </a:spcBef>
            <a:spcAft>
              <a:spcPct val="35000"/>
            </a:spcAft>
            <a:buNone/>
          </a:pPr>
          <a:r>
            <a:rPr lang="en-IN" sz="1300" b="1" i="0" kern="1200" baseline="0" dirty="0">
              <a:solidFill>
                <a:srgbClr val="000000"/>
              </a:solidFill>
              <a:latin typeface="Futura Next Book"/>
              <a:ea typeface="+mn-ea"/>
              <a:cs typeface="+mn-cs"/>
            </a:rPr>
            <a:t>Calculating m and u Probabilities</a:t>
          </a:r>
          <a:endParaRPr lang="en-GB" sz="1300" b="1" i="0" kern="1200" baseline="0" dirty="0">
            <a:solidFill>
              <a:srgbClr val="000000"/>
            </a:solidFill>
            <a:latin typeface="Futura Next Book"/>
            <a:ea typeface="+mn-ea"/>
            <a:cs typeface="+mn-cs"/>
          </a:endParaRPr>
        </a:p>
      </dsp:txBody>
      <dsp:txXfrm>
        <a:off x="6676730" y="1461669"/>
        <a:ext cx="1563235" cy="1005866"/>
      </dsp:txXfrm>
    </dsp:sp>
    <dsp:sp modelId="{C10E365B-DF63-804E-B9B1-F8F2DB567340}">
      <dsp:nvSpPr>
        <dsp:cNvPr id="0" name=""/>
        <dsp:cNvSpPr/>
      </dsp:nvSpPr>
      <dsp:spPr>
        <a:xfrm rot="21080">
          <a:off x="8418805" y="1788897"/>
          <a:ext cx="312808" cy="3651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8418806" y="1861631"/>
        <a:ext cx="218966" cy="219064"/>
      </dsp:txXfrm>
    </dsp:sp>
    <dsp:sp modelId="{69021427-FD7B-A14B-A498-6C8A6BC11BAB}">
      <dsp:nvSpPr>
        <dsp:cNvPr id="0" name=""/>
        <dsp:cNvSpPr/>
      </dsp:nvSpPr>
      <dsp:spPr>
        <a:xfrm>
          <a:off x="8861454" y="1443964"/>
          <a:ext cx="1625823" cy="1068454"/>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488950">
            <a:lnSpc>
              <a:spcPct val="90000"/>
            </a:lnSpc>
            <a:spcBef>
              <a:spcPct val="0"/>
            </a:spcBef>
            <a:spcAft>
              <a:spcPct val="35000"/>
            </a:spcAft>
            <a:buNone/>
          </a:pPr>
          <a:r>
            <a:rPr lang="en-GB" sz="1400" b="1" i="0" kern="1200" baseline="0" dirty="0">
              <a:solidFill>
                <a:srgbClr val="000000"/>
              </a:solidFill>
              <a:latin typeface="Futura Next Book"/>
              <a:ea typeface="+mn-ea"/>
              <a:cs typeface="+mn-cs"/>
            </a:rPr>
            <a:t>Estimate the match weight and match probability</a:t>
          </a:r>
        </a:p>
      </dsp:txBody>
      <dsp:txXfrm>
        <a:off x="8892748" y="1475258"/>
        <a:ext cx="1563235" cy="100586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5/12/22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dirty="0"/>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1"/>
        <p:cNvGrpSpPr/>
        <p:nvPr/>
      </p:nvGrpSpPr>
      <p:grpSpPr>
        <a:xfrm>
          <a:off x="0" y="0"/>
          <a:ext cx="0" cy="0"/>
          <a:chOff x="0" y="0"/>
          <a:chExt cx="0" cy="0"/>
        </a:xfrm>
      </p:grpSpPr>
      <p:sp>
        <p:nvSpPr>
          <p:cNvPr id="1372" name="Google Shape;137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3" name="Google Shape;137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5" name="Picture Placeholder 23">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4352"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469087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0B853EA-BBAA-514C-9A67-E8BE2826FDD1}"/>
              </a:ext>
            </a:extLst>
          </p:cNvPr>
          <p:cNvSpPr>
            <a:spLocks noGrp="1"/>
          </p:cNvSpPr>
          <p:nvPr>
            <p:ph type="sldNum" sz="quarter" idx="15"/>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438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48195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96813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10196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5808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366165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256070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11416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50245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95358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rand Mark — Negativ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9DC715FF-437E-1140-A0C5-C135A00C753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861559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5F0878CF-39E6-1641-981E-6C02DDAB9E5A}"/>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365987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6DD854D-BDD4-FC4A-9861-186CC48F8B8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015219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49F9EFD8-C98C-6449-9D3D-8284B19A229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912059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oic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3" name="Slide Number Placeholder 2">
            <a:extLst>
              <a:ext uri="{FF2B5EF4-FFF2-40B4-BE49-F238E27FC236}">
                <a16:creationId xmlns:a16="http://schemas.microsoft.com/office/drawing/2014/main" id="{E34AAB2B-E7DF-5344-B4F9-3BE101E18ED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851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ice — Re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ADD0CD-A098-B946-BE28-294A2772A5B2}"/>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Tree>
    <p:extLst>
      <p:ext uri="{BB962C8B-B14F-4D97-AF65-F5344CB8AC3E}">
        <p14:creationId xmlns:p14="http://schemas.microsoft.com/office/powerpoint/2010/main" val="9330224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ice — Blue">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745CE6-6E5B-6D46-A4F6-5C97D6A6740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5" name="Slide Number Placeholder 2">
            <a:extLst>
              <a:ext uri="{FF2B5EF4-FFF2-40B4-BE49-F238E27FC236}">
                <a16:creationId xmlns:a16="http://schemas.microsoft.com/office/drawing/2014/main" id="{46649A1E-9205-594C-8F03-51C4B7CB4B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7636078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oice 2 — Black">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20" name="Slide Number Placeholder 2">
            <a:extLst>
              <a:ext uri="{FF2B5EF4-FFF2-40B4-BE49-F238E27FC236}">
                <a16:creationId xmlns:a16="http://schemas.microsoft.com/office/drawing/2014/main" id="{006FC944-EA54-414A-AD06-FD39557D20D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688297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oice 2 — Red">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6881828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oice 2 — Blue">
    <p:bg>
      <p:bgPr>
        <a:solidFill>
          <a:schemeClr val="accent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0368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mpaign — Black">
    <p:bg>
      <p:bgPr>
        <a:solidFill>
          <a:schemeClr val="tx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01C5D045-5EF6-8349-B228-AA77CD9B7646}"/>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3" name="Slide Number Placeholder 2">
            <a:extLst>
              <a:ext uri="{FF2B5EF4-FFF2-40B4-BE49-F238E27FC236}">
                <a16:creationId xmlns:a16="http://schemas.microsoft.com/office/drawing/2014/main" id="{592D0224-106B-E545-B842-20EB2D2B72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06768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ampaign — Red">
    <p:bg>
      <p:bgPr>
        <a:solidFill>
          <a:schemeClr val="accent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08372F1-3F3B-D74B-896F-E43107495A05}"/>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B66FB29C-A213-2942-B64E-EB34C4E8FF1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527206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mpaign — Blue">
    <p:bg>
      <p:bgPr>
        <a:solidFill>
          <a:schemeClr val="accent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D56887B1-23F4-324F-9D7D-59B34B01A138}"/>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9" name="Title 1">
            <a:extLst>
              <a:ext uri="{FF2B5EF4-FFF2-40B4-BE49-F238E27FC236}">
                <a16:creationId xmlns:a16="http://schemas.microsoft.com/office/drawing/2014/main" id="{6C2BD267-34D5-A442-B4EC-EBE361FAB7C3}"/>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62666AF1-1C0F-A44F-A024-D0C1A31AB933}"/>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008230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ize —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11" name="Freeform 10">
            <a:extLst>
              <a:ext uri="{FF2B5EF4-FFF2-40B4-BE49-F238E27FC236}">
                <a16:creationId xmlns:a16="http://schemas.microsoft.com/office/drawing/2014/main" id="{C6389E81-2C51-C14F-8B21-C5B308E14B55}"/>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2">
            <a:extLst>
              <a:ext uri="{FF2B5EF4-FFF2-40B4-BE49-F238E27FC236}">
                <a16:creationId xmlns:a16="http://schemas.microsoft.com/office/drawing/2014/main" id="{4147E1AE-A693-9A40-8B92-695D669D0E5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56065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ize — Re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71B4AFE0-C008-4B4C-8903-D42B405C01B7}"/>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EA5B2305-FC8A-6D46-AC6D-80FE94FCD99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270787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ize —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486CF9-4F12-DA4B-A735-7BCB0CE8AE35}"/>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85E69C55-8194-F349-926F-B9764AEFE053}"/>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6942612F-F6E9-F645-8FA9-065EB32F012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7964765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656206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141547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5300029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20672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5" name="Picture Placeholder 14">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4702836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19640802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dirty="0"/>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384164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62072"/>
            <a:ext cx="3355848" cy="1143000"/>
          </a:xfrm>
        </p:spPr>
        <p:txBody>
          <a:bodyPr anchor="ctr" anchorCtr="0">
            <a:noAutofit/>
          </a:bodyPr>
          <a:lstStyle>
            <a:lvl1pPr>
              <a:defRPr sz="2300" b="0" i="0">
                <a:latin typeface="Futura Next Medium" panose="020B0602020204020303" pitchFamily="34" charset="77"/>
              </a:defRPr>
            </a:lvl1pPr>
          </a:lstStyle>
          <a:p>
            <a:r>
              <a:rPr lang="en-US" dirty="0"/>
              <a:t>Long title sentence case, lorem ipsum has been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01952"/>
            <a:ext cx="6153912" cy="365760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490472"/>
            <a:ext cx="6153912"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132034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id="{7AEAD2CC-107A-354B-9784-21BB6F199BA3}"/>
              </a:ext>
            </a:extLst>
          </p:cNvPr>
          <p:cNvSpPr>
            <a:spLocks noGrp="1"/>
          </p:cNvSpPr>
          <p:nvPr>
            <p:ph type="chart" sz="quarter" idx="10" hasCustomPrompt="1"/>
          </p:nvPr>
        </p:nvSpPr>
        <p:spPr>
          <a:xfrm>
            <a:off x="685979" y="1805796"/>
            <a:ext cx="10820170" cy="4136136"/>
          </a:xfrm>
          <a:prstGeom prst="rect">
            <a:avLst/>
          </a:prstGeom>
        </p:spPr>
        <p:txBody>
          <a:bodyPr tIns="914400" anchor="ctr" anchorCtr="0"/>
          <a:lstStyle>
            <a:lvl1pPr algn="ctr">
              <a:defRPr b="0" i="0"/>
            </a:lvl1pPr>
          </a:lstStyle>
          <a:p>
            <a:r>
              <a:rPr lang="en-US" dirty="0"/>
              <a:t>Insert or create a chart</a:t>
            </a:r>
          </a:p>
        </p:txBody>
      </p:sp>
      <p:sp>
        <p:nvSpPr>
          <p:cNvPr id="3" name="Slide Number Placeholder 2">
            <a:extLst>
              <a:ext uri="{FF2B5EF4-FFF2-40B4-BE49-F238E27FC236}">
                <a16:creationId xmlns:a16="http://schemas.microsoft.com/office/drawing/2014/main"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936635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479967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82866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609477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2765228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over — Image with aperture">
  <p:cSld name="Cover — Image with aperture">
    <p:bg>
      <p:bgPr>
        <a:solidFill>
          <a:schemeClr val="dk1"/>
        </a:solidFill>
        <a:effectLst/>
      </p:bgPr>
    </p:bg>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600200" y="2505029"/>
            <a:ext cx="8951976" cy="1280160"/>
          </a:xfrm>
          <a:prstGeom prst="rect">
            <a:avLst/>
          </a:prstGeom>
          <a:noFill/>
          <a:ln>
            <a:noFill/>
          </a:ln>
        </p:spPr>
        <p:txBody>
          <a:bodyPr spcFirstLastPara="1" wrap="square" lIns="0" tIns="0" rIns="0" bIns="0" anchor="ctr" anchorCtr="0">
            <a:noAutofit/>
          </a:bodyPr>
          <a:lstStyle>
            <a:lvl1pPr lvl="0" algn="ctr">
              <a:lnSpc>
                <a:spcPct val="97000"/>
              </a:lnSpc>
              <a:spcBef>
                <a:spcPts val="0"/>
              </a:spcBef>
              <a:spcAft>
                <a:spcPts val="0"/>
              </a:spcAft>
              <a:buClr>
                <a:schemeClr val="lt1"/>
              </a:buClr>
              <a:buSzPts val="4300"/>
              <a:buFont typeface="Poppins"/>
              <a:buNone/>
              <a:defRPr sz="4300" b="0" i="0">
                <a:solidFill>
                  <a:schemeClr val="lt1"/>
                </a:solidFill>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1621536" y="658368"/>
            <a:ext cx="8951976" cy="155448"/>
          </a:xfrm>
          <a:prstGeom prst="rect">
            <a:avLst/>
          </a:prstGeom>
          <a:noFill/>
          <a:ln>
            <a:noFill/>
          </a:ln>
        </p:spPr>
        <p:txBody>
          <a:bodyPr spcFirstLastPara="1" wrap="square" lIns="0" tIns="0" rIns="0" bIns="0" anchor="ctr" anchorCtr="0">
            <a:noAutofit/>
          </a:bodyPr>
          <a:lstStyle>
            <a:lvl1pPr lvl="0" algn="ctr">
              <a:lnSpc>
                <a:spcPct val="100000"/>
              </a:lnSpc>
              <a:spcBef>
                <a:spcPts val="1000"/>
              </a:spcBef>
              <a:spcAft>
                <a:spcPts val="0"/>
              </a:spcAft>
              <a:buClr>
                <a:schemeClr val="lt1"/>
              </a:buClr>
              <a:buSzPts val="900"/>
              <a:buFont typeface="Poppins SemiBold"/>
              <a:buNone/>
              <a:defRPr sz="900" b="1" i="0">
                <a:solidFill>
                  <a:schemeClr val="lt1"/>
                </a:solidFill>
                <a:latin typeface="Poppins SemiBold"/>
                <a:ea typeface="Poppins SemiBold"/>
                <a:cs typeface="Poppins SemiBold"/>
                <a:sym typeface="Poppins SemiBold"/>
              </a:defRPr>
            </a:lvl1pPr>
            <a:lvl2pPr lvl="1" algn="ctr">
              <a:lnSpc>
                <a:spcPct val="110000"/>
              </a:lnSpc>
              <a:spcBef>
                <a:spcPts val="500"/>
              </a:spcBef>
              <a:spcAft>
                <a:spcPts val="0"/>
              </a:spcAft>
              <a:buClr>
                <a:schemeClr val="dk1"/>
              </a:buClr>
              <a:buSzPts val="2000"/>
              <a:buNone/>
              <a:defRPr sz="2000"/>
            </a:lvl2pPr>
            <a:lvl3pPr lvl="2" algn="ctr">
              <a:lnSpc>
                <a:spcPct val="122222"/>
              </a:lnSpc>
              <a:spcBef>
                <a:spcPts val="500"/>
              </a:spcBef>
              <a:spcAft>
                <a:spcPts val="0"/>
              </a:spcAft>
              <a:buClr>
                <a:schemeClr val="dk1"/>
              </a:buClr>
              <a:buSzPts val="1800"/>
              <a:buNone/>
              <a:defRPr sz="1800"/>
            </a:lvl3pPr>
            <a:lvl4pPr lvl="3" algn="ctr">
              <a:lnSpc>
                <a:spcPct val="137500"/>
              </a:lnSpc>
              <a:spcBef>
                <a:spcPts val="500"/>
              </a:spcBef>
              <a:spcAft>
                <a:spcPts val="0"/>
              </a:spcAft>
              <a:buClr>
                <a:schemeClr val="dk1"/>
              </a:buClr>
              <a:buSzPts val="1600"/>
              <a:buNone/>
              <a:defRPr sz="1600"/>
            </a:lvl4pPr>
            <a:lvl5pPr lvl="4" algn="ctr">
              <a:lnSpc>
                <a:spcPct val="1375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6" name="Google Shape;16;p2"/>
          <p:cNvSpPr/>
          <p:nvPr/>
        </p:nvSpPr>
        <p:spPr>
          <a:xfrm>
            <a:off x="1466088" y="0"/>
            <a:ext cx="9262872" cy="6858000"/>
          </a:xfrm>
          <a:custGeom>
            <a:avLst/>
            <a:gdLst/>
            <a:ahLst/>
            <a:cxnLst/>
            <a:rect l="l" t="t" r="r" b="b"/>
            <a:pathLst>
              <a:path w="9262872" h="6858000" extrusionOk="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oppins"/>
              <a:ea typeface="Poppins"/>
              <a:cs typeface="Poppins"/>
              <a:sym typeface="Poppins"/>
            </a:endParaRPr>
          </a:p>
        </p:txBody>
      </p:sp>
      <p:sp>
        <p:nvSpPr>
          <p:cNvPr id="17" name="Google Shape;17;p2"/>
          <p:cNvSpPr txBox="1">
            <a:spLocks noGrp="1"/>
          </p:cNvSpPr>
          <p:nvPr>
            <p:ph type="sldNum" idx="12"/>
          </p:nvPr>
        </p:nvSpPr>
        <p:spPr>
          <a:xfrm>
            <a:off x="11228832" y="6309360"/>
            <a:ext cx="274320" cy="92333"/>
          </a:xfrm>
          <a:prstGeom prst="rect">
            <a:avLst/>
          </a:prstGeom>
          <a:noFill/>
          <a:ln>
            <a:noFill/>
          </a:ln>
        </p:spPr>
        <p:txBody>
          <a:bodyPr spcFirstLastPara="1" wrap="square" lIns="0" tIns="0" rIns="0" bIns="0" anchor="ctr" anchorCtr="0">
            <a:noAutofit/>
          </a:bodyPr>
          <a:lstStyle>
            <a:lvl1pPr marL="0" lvl="0" indent="0" algn="r">
              <a:spcBef>
                <a:spcPts val="0"/>
              </a:spcBef>
              <a:buNone/>
              <a:defRPr sz="600" b="0" i="0" u="none" strike="noStrike" cap="none">
                <a:solidFill>
                  <a:schemeClr val="dk1"/>
                </a:solidFill>
                <a:latin typeface="Poppins Medium"/>
                <a:ea typeface="Poppins Medium"/>
                <a:cs typeface="Poppins Medium"/>
                <a:sym typeface="Poppins Medium"/>
              </a:defRPr>
            </a:lvl1pPr>
            <a:lvl2pPr marL="0" lvl="1" indent="0" algn="r">
              <a:spcBef>
                <a:spcPts val="0"/>
              </a:spcBef>
              <a:buNone/>
              <a:defRPr sz="600" b="0" i="0" u="none" strike="noStrike" cap="none">
                <a:solidFill>
                  <a:schemeClr val="dk1"/>
                </a:solidFill>
                <a:latin typeface="Poppins Medium"/>
                <a:ea typeface="Poppins Medium"/>
                <a:cs typeface="Poppins Medium"/>
                <a:sym typeface="Poppins Medium"/>
              </a:defRPr>
            </a:lvl2pPr>
            <a:lvl3pPr marL="0" lvl="2" indent="0" algn="r">
              <a:spcBef>
                <a:spcPts val="0"/>
              </a:spcBef>
              <a:buNone/>
              <a:defRPr sz="600" b="0" i="0" u="none" strike="noStrike" cap="none">
                <a:solidFill>
                  <a:schemeClr val="dk1"/>
                </a:solidFill>
                <a:latin typeface="Poppins Medium"/>
                <a:ea typeface="Poppins Medium"/>
                <a:cs typeface="Poppins Medium"/>
                <a:sym typeface="Poppins Medium"/>
              </a:defRPr>
            </a:lvl3pPr>
            <a:lvl4pPr marL="0" lvl="3" indent="0" algn="r">
              <a:spcBef>
                <a:spcPts val="0"/>
              </a:spcBef>
              <a:buNone/>
              <a:defRPr sz="600" b="0" i="0" u="none" strike="noStrike" cap="none">
                <a:solidFill>
                  <a:schemeClr val="dk1"/>
                </a:solidFill>
                <a:latin typeface="Poppins Medium"/>
                <a:ea typeface="Poppins Medium"/>
                <a:cs typeface="Poppins Medium"/>
                <a:sym typeface="Poppins Medium"/>
              </a:defRPr>
            </a:lvl4pPr>
            <a:lvl5pPr marL="0" lvl="4" indent="0" algn="r">
              <a:spcBef>
                <a:spcPts val="0"/>
              </a:spcBef>
              <a:buNone/>
              <a:defRPr sz="600" b="0" i="0" u="none" strike="noStrike" cap="none">
                <a:solidFill>
                  <a:schemeClr val="dk1"/>
                </a:solidFill>
                <a:latin typeface="Poppins Medium"/>
                <a:ea typeface="Poppins Medium"/>
                <a:cs typeface="Poppins Medium"/>
                <a:sym typeface="Poppins Medium"/>
              </a:defRPr>
            </a:lvl5pPr>
            <a:lvl6pPr marL="0" lvl="5" indent="0" algn="r">
              <a:spcBef>
                <a:spcPts val="0"/>
              </a:spcBef>
              <a:buNone/>
              <a:defRPr sz="600" b="0" i="0" u="none" strike="noStrike" cap="none">
                <a:solidFill>
                  <a:schemeClr val="dk1"/>
                </a:solidFill>
                <a:latin typeface="Poppins Medium"/>
                <a:ea typeface="Poppins Medium"/>
                <a:cs typeface="Poppins Medium"/>
                <a:sym typeface="Poppins Medium"/>
              </a:defRPr>
            </a:lvl6pPr>
            <a:lvl7pPr marL="0" lvl="6" indent="0" algn="r">
              <a:spcBef>
                <a:spcPts val="0"/>
              </a:spcBef>
              <a:buNone/>
              <a:defRPr sz="600" b="0" i="0" u="none" strike="noStrike" cap="none">
                <a:solidFill>
                  <a:schemeClr val="dk1"/>
                </a:solidFill>
                <a:latin typeface="Poppins Medium"/>
                <a:ea typeface="Poppins Medium"/>
                <a:cs typeface="Poppins Medium"/>
                <a:sym typeface="Poppins Medium"/>
              </a:defRPr>
            </a:lvl7pPr>
            <a:lvl8pPr marL="0" lvl="7" indent="0" algn="r">
              <a:spcBef>
                <a:spcPts val="0"/>
              </a:spcBef>
              <a:buNone/>
              <a:defRPr sz="600" b="0" i="0" u="none" strike="noStrike" cap="none">
                <a:solidFill>
                  <a:schemeClr val="dk1"/>
                </a:solidFill>
                <a:latin typeface="Poppins Medium"/>
                <a:ea typeface="Poppins Medium"/>
                <a:cs typeface="Poppins Medium"/>
                <a:sym typeface="Poppins Medium"/>
              </a:defRPr>
            </a:lvl8pPr>
            <a:lvl9pPr marL="0" lvl="8" indent="0" algn="r">
              <a:spcBef>
                <a:spcPts val="0"/>
              </a:spcBef>
              <a:buNone/>
              <a:defRPr sz="600" b="0" i="0" u="none" strike="noStrike" cap="none">
                <a:solidFill>
                  <a:schemeClr val="dk1"/>
                </a:solidFill>
                <a:latin typeface="Poppins Medium"/>
                <a:ea typeface="Poppins Medium"/>
                <a:cs typeface="Poppins Medium"/>
                <a:sym typeface="Poppins Medium"/>
              </a:defRPr>
            </a:lvl9pPr>
          </a:lstStyle>
          <a:p>
            <a:pPr marL="0" lvl="0" indent="0" algn="r" rtl="0">
              <a:spcBef>
                <a:spcPts val="0"/>
              </a:spcBef>
              <a:spcAft>
                <a:spcPts val="0"/>
              </a:spcAft>
              <a:buNone/>
            </a:pPr>
            <a:fld id="{00000000-1234-1234-1234-123412341234}" type="slidenum">
              <a:rPr lang="en-US"/>
              <a:t>‹#›</a:t>
            </a:fld>
            <a:endParaRPr/>
          </a:p>
        </p:txBody>
      </p:sp>
      <p:pic>
        <p:nvPicPr>
          <p:cNvPr id="18" name="Google Shape;18;p2"/>
          <p:cNvPicPr preferRelativeResize="0"/>
          <p:nvPr/>
        </p:nvPicPr>
        <p:blipFill rotWithShape="1">
          <a:blip r:embed="rId2">
            <a:alphaModFix/>
          </a:blip>
          <a:srcRect/>
          <a:stretch/>
        </p:blipFill>
        <p:spPr>
          <a:xfrm>
            <a:off x="685800" y="5733288"/>
            <a:ext cx="914400" cy="495300"/>
          </a:xfrm>
          <a:prstGeom prst="rect">
            <a:avLst/>
          </a:prstGeom>
          <a:noFill/>
          <a:ln>
            <a:noFill/>
          </a:ln>
        </p:spPr>
      </p:pic>
      <p:sp>
        <p:nvSpPr>
          <p:cNvPr id="19" name="Google Shape;19;p2"/>
          <p:cNvSpPr>
            <a:spLocks noGrp="1"/>
          </p:cNvSpPr>
          <p:nvPr>
            <p:ph type="pic" idx="2"/>
          </p:nvPr>
        </p:nvSpPr>
        <p:spPr>
          <a:xfrm>
            <a:off x="4934132" y="5733288"/>
            <a:ext cx="2326783" cy="495300"/>
          </a:xfrm>
          <a:prstGeom prst="rect">
            <a:avLst/>
          </a:prstGeom>
          <a:noFill/>
          <a:ln>
            <a:noFill/>
          </a:ln>
        </p:spPr>
        <p:txBody>
          <a:bodyPr spcFirstLastPara="1" wrap="square" lIns="0" tIns="0" rIns="0" bIns="0" anchor="ctr" anchorCtr="0">
            <a:noAutofit/>
          </a:bodyPr>
          <a:lstStyle>
            <a:lvl1pPr marR="0" lvl="0" algn="ctr" rtl="0">
              <a:lnSpc>
                <a:spcPct val="110000"/>
              </a:lnSpc>
              <a:spcBef>
                <a:spcPts val="1000"/>
              </a:spcBef>
              <a:spcAft>
                <a:spcPts val="0"/>
              </a:spcAft>
              <a:buClr>
                <a:schemeClr val="lt1"/>
              </a:buClr>
              <a:buSzPts val="1000"/>
              <a:buFont typeface="Poppins Medium"/>
              <a:buNone/>
              <a:defRPr sz="1000" b="0" i="0" u="none" strike="noStrike" cap="none">
                <a:solidFill>
                  <a:schemeClr val="lt1"/>
                </a:solidFill>
                <a:latin typeface="Poppins Medium"/>
                <a:ea typeface="Poppins Medium"/>
                <a:cs typeface="Poppins Medium"/>
                <a:sym typeface="Poppins Medium"/>
              </a:defRPr>
            </a:lvl1pPr>
            <a:lvl2pPr marR="0" lvl="1" algn="l" rtl="0">
              <a:lnSpc>
                <a:spcPct val="157142"/>
              </a:lnSpc>
              <a:spcBef>
                <a:spcPts val="500"/>
              </a:spcBef>
              <a:spcAft>
                <a:spcPts val="0"/>
              </a:spcAft>
              <a:buClr>
                <a:schemeClr val="dk1"/>
              </a:buClr>
              <a:buSzPts val="1400"/>
              <a:buFont typeface="Arial"/>
              <a:buChar char="•"/>
              <a:defRPr sz="1400" b="0" i="0" u="none" strike="noStrike" cap="none">
                <a:solidFill>
                  <a:schemeClr val="dk1"/>
                </a:solidFill>
                <a:latin typeface="Poppins"/>
                <a:ea typeface="Poppins"/>
                <a:cs typeface="Poppins"/>
                <a:sym typeface="Poppins"/>
              </a:defRPr>
            </a:lvl2pPr>
            <a:lvl3pPr marR="0" lvl="2" algn="l" rtl="0">
              <a:lnSpc>
                <a:spcPct val="157142"/>
              </a:lnSpc>
              <a:spcBef>
                <a:spcPts val="500"/>
              </a:spcBef>
              <a:spcAft>
                <a:spcPts val="0"/>
              </a:spcAft>
              <a:buClr>
                <a:schemeClr val="dk1"/>
              </a:buClr>
              <a:buSzPts val="1400"/>
              <a:buFont typeface="Arial"/>
              <a:buChar char="•"/>
              <a:defRPr sz="1400" b="0" i="0" u="none" strike="noStrike" cap="none">
                <a:solidFill>
                  <a:schemeClr val="dk1"/>
                </a:solidFill>
                <a:latin typeface="Poppins"/>
                <a:ea typeface="Poppins"/>
                <a:cs typeface="Poppins"/>
                <a:sym typeface="Poppins"/>
              </a:defRPr>
            </a:lvl3pPr>
            <a:lvl4pPr marR="0" lvl="3" algn="l" rtl="0">
              <a:lnSpc>
                <a:spcPct val="157142"/>
              </a:lnSpc>
              <a:spcBef>
                <a:spcPts val="500"/>
              </a:spcBef>
              <a:spcAft>
                <a:spcPts val="0"/>
              </a:spcAft>
              <a:buClr>
                <a:schemeClr val="dk1"/>
              </a:buClr>
              <a:buSzPts val="1400"/>
              <a:buFont typeface="Arial"/>
              <a:buChar char="•"/>
              <a:defRPr sz="1400" b="0" i="0" u="none" strike="noStrike" cap="none">
                <a:solidFill>
                  <a:schemeClr val="dk1"/>
                </a:solidFill>
                <a:latin typeface="Poppins"/>
                <a:ea typeface="Poppins"/>
                <a:cs typeface="Poppins"/>
                <a:sym typeface="Poppins"/>
              </a:defRPr>
            </a:lvl4pPr>
            <a:lvl5pPr marR="0" lvl="4" algn="l" rtl="0">
              <a:lnSpc>
                <a:spcPct val="157142"/>
              </a:lnSpc>
              <a:spcBef>
                <a:spcPts val="500"/>
              </a:spcBef>
              <a:spcAft>
                <a:spcPts val="0"/>
              </a:spcAft>
              <a:buClr>
                <a:schemeClr val="dk1"/>
              </a:buClr>
              <a:buSzPts val="1400"/>
              <a:buFont typeface="Arial"/>
              <a:buChar char="•"/>
              <a:defRPr sz="1400" b="0" i="0" u="none" strike="noStrike" cap="none">
                <a:solidFill>
                  <a:schemeClr val="dk1"/>
                </a:solidFill>
                <a:latin typeface="Poppins"/>
                <a:ea typeface="Poppins"/>
                <a:cs typeface="Poppins"/>
                <a:sym typeface="Poppi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9pPr>
          </a:lstStyle>
          <a:p>
            <a:endParaRPr/>
          </a:p>
        </p:txBody>
      </p:sp>
    </p:spTree>
    <p:extLst>
      <p:ext uri="{BB962C8B-B14F-4D97-AF65-F5344CB8AC3E}">
        <p14:creationId xmlns:p14="http://schemas.microsoft.com/office/powerpoint/2010/main" val="1338538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7739193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latin typeface="Futura Next Medium" panose="020B0602020204020303" pitchFamily="34" charset="77"/>
              </a:rPr>
              <a:t>copyright </a:t>
            </a:r>
            <a:r>
              <a:rPr lang="en-US" sz="700" b="0" i="0" spc="20" baseline="0" dirty="0" err="1">
                <a:latin typeface="Futura Next Medium" panose="020B0602020204020303" pitchFamily="34" charset="77"/>
              </a:rPr>
              <a:t>publicis</a:t>
            </a:r>
            <a:r>
              <a:rPr lang="en-US" sz="700" b="0" i="0" spc="20" baseline="0" dirty="0">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7177037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ack Cover — Black">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C3F1D690-9499-944F-AC1D-7168434A8E6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46908973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ack Cover — Re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9D35D841-60FA-F54C-8361-3125225056D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accent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7703816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278581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8061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096038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4.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theme" Target="../theme/theme7.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2.xml"/><Relationship Id="rId2" Type="http://schemas.openxmlformats.org/officeDocument/2006/relationships/slideLayout" Target="../slideLayouts/slideLayout51.xml"/><Relationship Id="rId1" Type="http://schemas.openxmlformats.org/officeDocument/2006/relationships/slideLayout" Target="../slideLayouts/slideLayout50.xml"/><Relationship Id="rId5" Type="http://schemas.openxmlformats.org/officeDocument/2006/relationships/theme" Target="../theme/theme8.xml"/><Relationship Id="rId4"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673" r:id="rId6"/>
    <p:sldLayoutId id="2147483678" r:id="rId7"/>
    <p:sldLayoutId id="2147483679" r:id="rId8"/>
    <p:sldLayoutId id="2147483680" r:id="rId9"/>
    <p:sldLayoutId id="2147483681" r:id="rId10"/>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inion Pro" panose="02040503050306020203" pitchFamily="18" charset="0"/>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725" r:id="rId4"/>
    <p:sldLayoutId id="2147483726" r:id="rId5"/>
    <p:sldLayoutId id="2147483727" r:id="rId6"/>
    <p:sldLayoutId id="2147483722" r:id="rId7"/>
    <p:sldLayoutId id="2147483723" r:id="rId8"/>
    <p:sldLayoutId id="2147483724" r:id="rId9"/>
    <p:sldLayoutId id="2147483719" r:id="rId10"/>
    <p:sldLayoutId id="2147483720" r:id="rId11"/>
    <p:sldLayoutId id="2147483721" r:id="rId1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01" r:id="rId3"/>
    <p:sldLayoutId id="2147483702" r:id="rId4"/>
    <p:sldLayoutId id="2147483718" r:id="rId5"/>
    <p:sldLayoutId id="2147483717" r:id="rId6"/>
    <p:sldLayoutId id="2147483703" r:id="rId7"/>
    <p:sldLayoutId id="2147483704" r:id="rId8"/>
    <p:sldLayoutId id="2147483705" r:id="rId9"/>
    <p:sldLayoutId id="2147483706" r:id="rId10"/>
    <p:sldLayoutId id="2147483707" r:id="rId11"/>
    <p:sldLayoutId id="2147483708" r:id="rId12"/>
    <p:sldLayoutId id="2147483709" r:id="rId13"/>
    <p:sldLayoutId id="2147483728" r:id="rId14"/>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711" r:id="rId2"/>
    <p:sldLayoutId id="2147483710" r:id="rId3"/>
    <p:sldLayoutId id="2147483729" r:id="rId4"/>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74"/>
        <p:cNvGrpSpPr/>
        <p:nvPr/>
      </p:nvGrpSpPr>
      <p:grpSpPr>
        <a:xfrm>
          <a:off x="0" y="0"/>
          <a:ext cx="0" cy="0"/>
          <a:chOff x="0" y="0"/>
          <a:chExt cx="0" cy="0"/>
        </a:xfrm>
      </p:grpSpPr>
      <p:sp>
        <p:nvSpPr>
          <p:cNvPr id="1375" name="Google Shape;1375;p209"/>
          <p:cNvSpPr>
            <a:spLocks noGrp="1"/>
          </p:cNvSpPr>
          <p:nvPr>
            <p:ph type="pic" idx="2"/>
          </p:nvPr>
        </p:nvSpPr>
        <p:spPr>
          <a:xfrm>
            <a:off x="3048" y="0"/>
            <a:ext cx="12188952" cy="685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 </a:t>
            </a:r>
            <a:endParaRPr dirty="0"/>
          </a:p>
        </p:txBody>
      </p:sp>
      <p:sp>
        <p:nvSpPr>
          <p:cNvPr id="1376" name="Google Shape;1376;p209"/>
          <p:cNvSpPr txBox="1">
            <a:spLocks noGrp="1"/>
          </p:cNvSpPr>
          <p:nvPr>
            <p:ph type="ctrTitle"/>
          </p:nvPr>
        </p:nvSpPr>
        <p:spPr>
          <a:xfrm>
            <a:off x="1621536" y="2460423"/>
            <a:ext cx="8951976" cy="1280160"/>
          </a:xfrm>
          <a:prstGeom prst="rect">
            <a:avLst/>
          </a:prstGeom>
          <a:noFill/>
          <a:ln>
            <a:noFill/>
          </a:ln>
        </p:spPr>
        <p:txBody>
          <a:bodyPr spcFirstLastPara="1" wrap="square" lIns="0" tIns="0" rIns="0" bIns="0" anchor="ctr" anchorCtr="0">
            <a:noAutofit/>
          </a:bodyPr>
          <a:lstStyle/>
          <a:p>
            <a:pPr marL="0" lvl="0" indent="0" algn="ctr" rtl="0">
              <a:lnSpc>
                <a:spcPct val="97000"/>
              </a:lnSpc>
              <a:spcBef>
                <a:spcPts val="0"/>
              </a:spcBef>
              <a:spcAft>
                <a:spcPts val="0"/>
              </a:spcAft>
              <a:buClr>
                <a:schemeClr val="lt1"/>
              </a:buClr>
              <a:buSzPts val="4300"/>
              <a:buFont typeface="Poppins"/>
              <a:buNone/>
            </a:pPr>
            <a:r>
              <a:rPr lang="en-US" dirty="0"/>
              <a:t>Customer Data Platform</a:t>
            </a:r>
            <a:br>
              <a:rPr lang="en-US" dirty="0"/>
            </a:br>
            <a:r>
              <a:rPr lang="en-US" sz="2800" dirty="0"/>
              <a:t>Monthly Demo</a:t>
            </a:r>
            <a:endParaRPr dirty="0"/>
          </a:p>
        </p:txBody>
      </p:sp>
      <p:sp>
        <p:nvSpPr>
          <p:cNvPr id="1377" name="Google Shape;1377;p209"/>
          <p:cNvSpPr txBox="1">
            <a:spLocks noGrp="1"/>
          </p:cNvSpPr>
          <p:nvPr>
            <p:ph type="subTitle" idx="1"/>
          </p:nvPr>
        </p:nvSpPr>
        <p:spPr>
          <a:xfrm>
            <a:off x="1621536" y="658368"/>
            <a:ext cx="8951976" cy="155448"/>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chemeClr val="lt1"/>
              </a:buClr>
              <a:buSzPts val="900"/>
              <a:buFont typeface="Poppins SemiBold"/>
              <a:buNone/>
            </a:pPr>
            <a:r>
              <a:rPr lang="en-US" dirty="0"/>
              <a:t>May 2022</a:t>
            </a:r>
            <a:endParaRPr dirty="0"/>
          </a:p>
        </p:txBody>
      </p:sp>
      <p:sp>
        <p:nvSpPr>
          <p:cNvPr id="1378" name="Google Shape;1378;p209"/>
          <p:cNvSpPr txBox="1">
            <a:spLocks noGrp="1"/>
          </p:cNvSpPr>
          <p:nvPr>
            <p:ph type="sldNum" idx="12"/>
          </p:nvPr>
        </p:nvSpPr>
        <p:spPr>
          <a:xfrm>
            <a:off x="11228832" y="6309360"/>
            <a:ext cx="274320" cy="92333"/>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600"/>
              <a:buFont typeface="Poppins Medium"/>
              <a:buNone/>
            </a:pPr>
            <a:fld id="{00000000-1234-1234-1234-123412341234}" type="slidenum">
              <a:rPr lang="en-US" sz="600" b="0" i="0" u="none" strike="noStrike" cap="none">
                <a:solidFill>
                  <a:srgbClr val="000000"/>
                </a:solidFill>
                <a:latin typeface="Poppins Medium"/>
                <a:ea typeface="Poppins Medium"/>
                <a:cs typeface="Poppins Medium"/>
                <a:sym typeface="Poppins Medium"/>
              </a:rPr>
              <a:t>1</a:t>
            </a:fld>
            <a:endParaRPr sz="600" b="0" i="0" u="none" strike="noStrike" cap="none">
              <a:solidFill>
                <a:srgbClr val="000000"/>
              </a:solidFill>
              <a:latin typeface="Poppins Medium"/>
              <a:ea typeface="Poppins Medium"/>
              <a:cs typeface="Poppins Medium"/>
              <a:sym typeface="Poppins Medium"/>
            </a:endParaRPr>
          </a:p>
        </p:txBody>
      </p:sp>
      <p:sp>
        <p:nvSpPr>
          <p:cNvPr id="1379" name="Google Shape;1379;p209"/>
          <p:cNvSpPr/>
          <p:nvPr/>
        </p:nvSpPr>
        <p:spPr>
          <a:xfrm>
            <a:off x="1466088" y="0"/>
            <a:ext cx="9262872" cy="6858000"/>
          </a:xfrm>
          <a:custGeom>
            <a:avLst/>
            <a:gdLst/>
            <a:ahLst/>
            <a:cxnLst/>
            <a:rect l="l" t="t" r="r" b="b"/>
            <a:pathLst>
              <a:path w="9262872" h="6858000" extrusionOk="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Poppins"/>
              <a:buNone/>
            </a:pPr>
            <a:endParaRPr sz="1800" b="0" i="0" u="none" strike="noStrike" cap="none">
              <a:solidFill>
                <a:srgbClr val="FFFFFF"/>
              </a:solidFill>
              <a:latin typeface="Poppins"/>
              <a:ea typeface="Poppins"/>
              <a:cs typeface="Poppins"/>
              <a:sym typeface="Poppins"/>
            </a:endParaRPr>
          </a:p>
        </p:txBody>
      </p:sp>
      <p:pic>
        <p:nvPicPr>
          <p:cNvPr id="1380" name="Google Shape;1380;p209"/>
          <p:cNvPicPr preferRelativeResize="0"/>
          <p:nvPr/>
        </p:nvPicPr>
        <p:blipFill rotWithShape="1">
          <a:blip r:embed="rId3">
            <a:alphaModFix/>
          </a:blip>
          <a:srcRect/>
          <a:stretch/>
        </p:blipFill>
        <p:spPr>
          <a:xfrm>
            <a:off x="685800" y="5733288"/>
            <a:ext cx="914400" cy="495300"/>
          </a:xfrm>
          <a:prstGeom prst="rect">
            <a:avLst/>
          </a:prstGeom>
          <a:noFill/>
          <a:ln>
            <a:noFill/>
          </a:ln>
        </p:spPr>
      </p:pic>
      <p:sp>
        <p:nvSpPr>
          <p:cNvPr id="1381" name="Google Shape;1381;p209"/>
          <p:cNvSpPr txBox="1"/>
          <p:nvPr/>
        </p:nvSpPr>
        <p:spPr>
          <a:xfrm>
            <a:off x="11381232" y="6461760"/>
            <a:ext cx="274320" cy="92333"/>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600"/>
              <a:buFont typeface="Poppins Medium"/>
              <a:buNone/>
            </a:pPr>
            <a:fld id="{00000000-1234-1234-1234-123412341234}" type="slidenum">
              <a:rPr lang="en-US" sz="600" b="0" i="0" u="none" strike="noStrike" cap="none">
                <a:solidFill>
                  <a:srgbClr val="000000"/>
                </a:solidFill>
                <a:latin typeface="Poppins Medium"/>
                <a:ea typeface="Poppins Medium"/>
                <a:cs typeface="Poppins Medium"/>
                <a:sym typeface="Poppins Medium"/>
              </a:rPr>
              <a:t>1</a:t>
            </a:fld>
            <a:endParaRPr sz="600" b="0" i="0" u="none" strike="noStrike" cap="none">
              <a:solidFill>
                <a:srgbClr val="000000"/>
              </a:solidFill>
              <a:latin typeface="Poppins Medium"/>
              <a:ea typeface="Poppins Medium"/>
              <a:cs typeface="Poppins Medium"/>
              <a:sym typeface="Poppins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F49D8C6-B023-10CD-491E-8B4FAE2BA7F0}"/>
              </a:ext>
            </a:extLst>
          </p:cNvPr>
          <p:cNvSpPr>
            <a:spLocks noGrp="1"/>
          </p:cNvSpPr>
          <p:nvPr>
            <p:ph type="sldNum" sz="quarter" idx="10"/>
          </p:nvPr>
        </p:nvSpPr>
        <p:spPr/>
        <p:txBody>
          <a:bodyPr/>
          <a:lstStyle/>
          <a:p>
            <a:fld id="{58B792A5-9BAE-6942-BFE1-9FCDB51EA51E}" type="slidenum">
              <a:rPr lang="en-US" smtClean="0"/>
              <a:pPr/>
              <a:t>10</a:t>
            </a:fld>
            <a:endParaRPr lang="en-US" dirty="0"/>
          </a:p>
        </p:txBody>
      </p:sp>
      <p:sp>
        <p:nvSpPr>
          <p:cNvPr id="4" name="Rectangle 3">
            <a:extLst>
              <a:ext uri="{FF2B5EF4-FFF2-40B4-BE49-F238E27FC236}">
                <a16:creationId xmlns:a16="http://schemas.microsoft.com/office/drawing/2014/main" id="{FC056CBE-1223-FDAB-EE6E-E9E4101A4D69}"/>
              </a:ext>
            </a:extLst>
          </p:cNvPr>
          <p:cNvSpPr/>
          <p:nvPr/>
        </p:nvSpPr>
        <p:spPr>
          <a:xfrm>
            <a:off x="377655" y="345272"/>
            <a:ext cx="2880469" cy="376257"/>
          </a:xfrm>
          <a:prstGeom prst="rect">
            <a:avLst/>
          </a:prstGeom>
        </p:spPr>
        <p:txBody>
          <a:bodyPr wrap="none">
            <a:spAutoFit/>
          </a:bodyPr>
          <a:lstStyle/>
          <a:p>
            <a:pPr>
              <a:lnSpc>
                <a:spcPct val="110000"/>
              </a:lnSpc>
              <a:spcBef>
                <a:spcPct val="0"/>
              </a:spcBef>
            </a:pPr>
            <a:r>
              <a:rPr lang="en-US" dirty="0">
                <a:solidFill>
                  <a:schemeClr val="accent1"/>
                </a:solidFill>
                <a:latin typeface="Futura Next Medium" panose="020B0602020204020303" pitchFamily="34" charset="77"/>
              </a:rPr>
              <a:t>Uses Cases in other areas</a:t>
            </a:r>
          </a:p>
        </p:txBody>
      </p:sp>
      <p:sp>
        <p:nvSpPr>
          <p:cNvPr id="5" name="Rectangle 4">
            <a:extLst>
              <a:ext uri="{FF2B5EF4-FFF2-40B4-BE49-F238E27FC236}">
                <a16:creationId xmlns:a16="http://schemas.microsoft.com/office/drawing/2014/main" id="{DD9A2885-2C9C-F084-A213-E094C98F9462}"/>
              </a:ext>
            </a:extLst>
          </p:cNvPr>
          <p:cNvSpPr/>
          <p:nvPr/>
        </p:nvSpPr>
        <p:spPr>
          <a:xfrm>
            <a:off x="495411" y="1253867"/>
            <a:ext cx="10926461" cy="4801314"/>
          </a:xfrm>
          <a:prstGeom prst="rect">
            <a:avLst/>
          </a:prstGeom>
        </p:spPr>
        <p:txBody>
          <a:bodyPr wrap="square">
            <a:spAutoFit/>
          </a:bodyPr>
          <a:lstStyle/>
          <a:p>
            <a:pPr marL="285750" indent="-285750" fontAlgn="base">
              <a:buFont typeface="Arial" panose="020B0604020202020204" pitchFamily="34" charset="0"/>
              <a:buChar char="•"/>
            </a:pPr>
            <a:r>
              <a:rPr lang="en-IN" dirty="0"/>
              <a:t>Government and Public Sector: it can used to detect frauds in passport application, license.</a:t>
            </a:r>
          </a:p>
          <a:p>
            <a:pPr marL="285750" indent="-285750" fontAlgn="base">
              <a:buFont typeface="Arial" panose="020B0604020202020204" pitchFamily="34" charset="0"/>
              <a:buChar char="•"/>
            </a:pPr>
            <a:endParaRPr lang="en-IN" dirty="0"/>
          </a:p>
          <a:p>
            <a:pPr marL="285750" indent="-285750" fontAlgn="base">
              <a:buFont typeface="Arial" panose="020B0604020202020204" pitchFamily="34" charset="0"/>
              <a:buChar char="•"/>
            </a:pPr>
            <a:r>
              <a:rPr lang="en-IN" dirty="0"/>
              <a:t>Banking and Finance: banks and financial services institutions utilize data matching to identify culprits as part of anti-money laundering initiatives, meet KYC compliance requirements, or carry out FICO credit scoring.</a:t>
            </a:r>
          </a:p>
          <a:p>
            <a:pPr marL="285750" indent="-285750" fontAlgn="base">
              <a:buFont typeface="Arial" panose="020B0604020202020204" pitchFamily="34" charset="0"/>
              <a:buChar char="•"/>
            </a:pPr>
            <a:endParaRPr lang="en-IN" dirty="0"/>
          </a:p>
          <a:p>
            <a:pPr marL="285750" indent="-285750" fontAlgn="base">
              <a:buFont typeface="Arial" panose="020B0604020202020204" pitchFamily="34" charset="0"/>
              <a:buChar char="•"/>
            </a:pPr>
            <a:endParaRPr lang="en-IN" dirty="0"/>
          </a:p>
          <a:p>
            <a:pPr marL="285750" indent="-285750" fontAlgn="base">
              <a:buFont typeface="Arial" panose="020B0604020202020204" pitchFamily="34" charset="0"/>
              <a:buChar char="•"/>
            </a:pPr>
            <a:r>
              <a:rPr lang="en-IN" dirty="0"/>
              <a:t>Healthcare: Matching medical records with other data to study the effect of things like drugs, treatments, and the environment.</a:t>
            </a:r>
          </a:p>
          <a:p>
            <a:pPr marL="285750" indent="-285750" fontAlgn="base">
              <a:buFont typeface="Arial" panose="020B0604020202020204" pitchFamily="34" charset="0"/>
              <a:buChar char="•"/>
            </a:pPr>
            <a:endParaRPr lang="en-IN" dirty="0"/>
          </a:p>
          <a:p>
            <a:pPr marL="285750" indent="-285750" fontAlgn="base">
              <a:buFont typeface="Arial" panose="020B0604020202020204" pitchFamily="34" charset="0"/>
              <a:buChar char="•"/>
            </a:pPr>
            <a:r>
              <a:rPr lang="en-IN" dirty="0"/>
              <a:t>E-commerce: In e-commerce, an everyday use case is all the platforms comparing prices. They use data matching to locate identical products from different stores, even if they don't have the same description</a:t>
            </a:r>
          </a:p>
          <a:p>
            <a:pPr marL="285750" indent="-285750" fontAlgn="base">
              <a:buFont typeface="Arial" panose="020B0604020202020204" pitchFamily="34" charset="0"/>
              <a:buChar char="•"/>
            </a:pPr>
            <a:endParaRPr lang="en-IN" dirty="0"/>
          </a:p>
          <a:p>
            <a:pPr marL="285750" indent="-285750" fontAlgn="base">
              <a:buFont typeface="Arial" panose="020B0604020202020204" pitchFamily="34" charset="0"/>
              <a:buChar char="•"/>
            </a:pPr>
            <a:r>
              <a:rPr lang="en-IN" dirty="0"/>
              <a:t>Sales and marketing: Data matching can help clean up email lists to get rid of duplicates and dirty data. </a:t>
            </a:r>
          </a:p>
          <a:p>
            <a:endParaRPr lang="en-IN" dirty="0"/>
          </a:p>
        </p:txBody>
      </p:sp>
    </p:spTree>
    <p:extLst>
      <p:ext uri="{BB962C8B-B14F-4D97-AF65-F5344CB8AC3E}">
        <p14:creationId xmlns:p14="http://schemas.microsoft.com/office/powerpoint/2010/main" val="237788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12"/>
          <p:cNvSpPr>
            <a:spLocks noGrp="1"/>
          </p:cNvSpPr>
          <p:nvPr>
            <p:ph type="subTitle" idx="1"/>
          </p:nvPr>
        </p:nvSpPr>
        <p:spPr/>
        <p:txBody>
          <a:bodyPr/>
          <a:lstStyle/>
          <a:p>
            <a:r>
              <a:rPr lang="en-US" dirty="0"/>
              <a:t>Questions?</a:t>
            </a:r>
          </a:p>
        </p:txBody>
      </p:sp>
      <p:sp>
        <p:nvSpPr>
          <p:cNvPr id="2" name="Slide Number Placeholder 1"/>
          <p:cNvSpPr>
            <a:spLocks noGrp="1"/>
          </p:cNvSpPr>
          <p:nvPr>
            <p:ph type="sldNum" sz="quarter" idx="10"/>
          </p:nvPr>
        </p:nvSpPr>
        <p:spPr/>
        <p:txBody>
          <a:bodyPr/>
          <a:lstStyle/>
          <a:p>
            <a:fld id="{58B792A5-9BAE-6942-BFE1-9FCDB51EA51E}" type="slidenum">
              <a:rPr lang="en-US" smtClean="0"/>
              <a:pPr/>
              <a:t>11</a:t>
            </a:fld>
            <a:endParaRPr lang="en-US" dirty="0"/>
          </a:p>
        </p:txBody>
      </p:sp>
    </p:spTree>
    <p:extLst>
      <p:ext uri="{BB962C8B-B14F-4D97-AF65-F5344CB8AC3E}">
        <p14:creationId xmlns:p14="http://schemas.microsoft.com/office/powerpoint/2010/main" val="3338375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473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4B58FB-A294-8841-9C8E-0FBBA34C5E02}"/>
              </a:ext>
            </a:extLst>
          </p:cNvPr>
          <p:cNvSpPr>
            <a:spLocks noGrp="1"/>
          </p:cNvSpPr>
          <p:nvPr>
            <p:ph type="sldNum" sz="quarter" idx="12"/>
          </p:nvPr>
        </p:nvSpPr>
        <p:spPr/>
        <p:txBody>
          <a:bodyPr/>
          <a:lstStyle/>
          <a:p>
            <a:fld id="{58B792A5-9BAE-6942-BFE1-9FCDB51EA51E}" type="slidenum">
              <a:rPr lang="en-US" smtClean="0"/>
              <a:pPr/>
              <a:t>2</a:t>
            </a:fld>
            <a:endParaRPr lang="en-US" dirty="0"/>
          </a:p>
        </p:txBody>
      </p:sp>
      <p:pic>
        <p:nvPicPr>
          <p:cNvPr id="7" name="Picture Placeholder 6" descr="A person sitting at a table&#10;&#10;Description automatically generated with medium confidence">
            <a:extLst>
              <a:ext uri="{FF2B5EF4-FFF2-40B4-BE49-F238E27FC236}">
                <a16:creationId xmlns:a16="http://schemas.microsoft.com/office/drawing/2014/main" id="{4C42DB7A-3563-884C-A007-FC8B6790FEC3}"/>
              </a:ext>
            </a:extLst>
          </p:cNvPr>
          <p:cNvPicPr>
            <a:picLocks noGrp="1" noChangeAspect="1"/>
          </p:cNvPicPr>
          <p:nvPr>
            <p:ph type="pic" sz="quarter" idx="14"/>
          </p:nvPr>
        </p:nvPicPr>
        <p:blipFill>
          <a:blip r:embed="rId2"/>
          <a:srcRect t="7805" b="7805"/>
          <a:stretch>
            <a:fillRect/>
          </a:stretch>
        </p:blipFill>
        <p:spPr/>
      </p:pic>
      <p:sp>
        <p:nvSpPr>
          <p:cNvPr id="4" name="Title 3">
            <a:extLst>
              <a:ext uri="{FF2B5EF4-FFF2-40B4-BE49-F238E27FC236}">
                <a16:creationId xmlns:a16="http://schemas.microsoft.com/office/drawing/2014/main" id="{F28413A4-144D-434D-83CB-7FD04E7FB608}"/>
              </a:ext>
            </a:extLst>
          </p:cNvPr>
          <p:cNvSpPr>
            <a:spLocks noGrp="1"/>
          </p:cNvSpPr>
          <p:nvPr>
            <p:ph type="title"/>
          </p:nvPr>
        </p:nvSpPr>
        <p:spPr>
          <a:xfrm>
            <a:off x="685800" y="886968"/>
            <a:ext cx="5221224" cy="220830"/>
          </a:xfrm>
        </p:spPr>
        <p:txBody>
          <a:bodyPr/>
          <a:lstStyle/>
          <a:p>
            <a:r>
              <a:rPr lang="en-US" sz="1400" dirty="0">
                <a:solidFill>
                  <a:schemeClr val="accent1"/>
                </a:solidFill>
              </a:rPr>
              <a:t>agenda</a:t>
            </a:r>
          </a:p>
        </p:txBody>
      </p:sp>
      <p:sp>
        <p:nvSpPr>
          <p:cNvPr id="5" name="Text Placeholder 4">
            <a:extLst>
              <a:ext uri="{FF2B5EF4-FFF2-40B4-BE49-F238E27FC236}">
                <a16:creationId xmlns:a16="http://schemas.microsoft.com/office/drawing/2014/main" id="{6DB33192-9157-1844-8EDD-C728F3F4C7C9}"/>
              </a:ext>
            </a:extLst>
          </p:cNvPr>
          <p:cNvSpPr>
            <a:spLocks noGrp="1"/>
          </p:cNvSpPr>
          <p:nvPr>
            <p:ph type="body" sz="quarter" idx="10"/>
          </p:nvPr>
        </p:nvSpPr>
        <p:spPr>
          <a:xfrm>
            <a:off x="685800" y="1859681"/>
            <a:ext cx="5221224" cy="3599287"/>
          </a:xfrm>
        </p:spPr>
        <p:txBody>
          <a:bodyPr/>
          <a:lstStyle/>
          <a:p>
            <a:pPr marL="342900" indent="-342900">
              <a:lnSpc>
                <a:spcPct val="150000"/>
              </a:lnSpc>
              <a:buFont typeface="+mj-lt"/>
              <a:buAutoNum type="arabicPeriod"/>
            </a:pPr>
            <a:r>
              <a:rPr lang="en-US" sz="1800" dirty="0">
                <a:latin typeface="Futura Next Book" panose="020B0502020204020303" pitchFamily="34" charset="0"/>
                <a:cs typeface="Futura Medium" panose="020B0602020204020303" pitchFamily="34" charset="-79"/>
              </a:rPr>
              <a:t>Introduction to Problem Statement</a:t>
            </a:r>
            <a:endParaRPr lang="en-IN" sz="1800" dirty="0">
              <a:latin typeface="Futura Next Book" panose="020B0502020204020303" pitchFamily="34" charset="0"/>
              <a:cs typeface="Futura Medium" panose="020B0602020204020303" pitchFamily="34" charset="-79"/>
            </a:endParaRPr>
          </a:p>
          <a:p>
            <a:pPr marL="342900" indent="-342900">
              <a:lnSpc>
                <a:spcPct val="150000"/>
              </a:lnSpc>
              <a:buFont typeface="+mj-lt"/>
              <a:buAutoNum type="arabicPeriod"/>
            </a:pPr>
            <a:r>
              <a:rPr lang="en-US" sz="1800" dirty="0">
                <a:latin typeface="Futura Next Book" panose="020B0502020204020303" pitchFamily="34" charset="0"/>
                <a:cs typeface="Futura Medium" panose="020B0602020204020303" pitchFamily="34" charset="-79"/>
              </a:rPr>
              <a:t>Record Linkage Package</a:t>
            </a:r>
          </a:p>
          <a:p>
            <a:pPr marL="342900" indent="-342900">
              <a:lnSpc>
                <a:spcPct val="150000"/>
              </a:lnSpc>
              <a:buFont typeface="+mj-lt"/>
              <a:buAutoNum type="arabicPeriod"/>
            </a:pPr>
            <a:r>
              <a:rPr lang="en-US" sz="1800" dirty="0">
                <a:latin typeface="Futura Next Book" panose="020B0502020204020303" pitchFamily="34" charset="0"/>
                <a:cs typeface="Futura Medium" panose="020B0602020204020303" pitchFamily="34" charset="-79"/>
              </a:rPr>
              <a:t>Working of Probabilistic matching models</a:t>
            </a:r>
          </a:p>
          <a:p>
            <a:pPr marL="342900" indent="-342900">
              <a:lnSpc>
                <a:spcPct val="150000"/>
              </a:lnSpc>
              <a:buFont typeface="+mj-lt"/>
              <a:buAutoNum type="arabicPeriod"/>
            </a:pPr>
            <a:r>
              <a:rPr lang="en-US" sz="1800" dirty="0">
                <a:latin typeface="Futura Next Book" panose="020B0502020204020303" pitchFamily="34" charset="0"/>
                <a:cs typeface="Futura Medium" panose="020B0602020204020303" pitchFamily="34" charset="-79"/>
              </a:rPr>
              <a:t>Splink Package</a:t>
            </a:r>
          </a:p>
          <a:p>
            <a:pPr marL="342900" indent="-342900">
              <a:lnSpc>
                <a:spcPct val="150000"/>
              </a:lnSpc>
              <a:buFont typeface="+mj-lt"/>
              <a:buAutoNum type="arabicPeriod"/>
            </a:pPr>
            <a:r>
              <a:rPr lang="en-US" sz="1800" dirty="0">
                <a:latin typeface="Futura Next Book" panose="020B0502020204020303" pitchFamily="34" charset="0"/>
                <a:cs typeface="Futura Medium" panose="020B0602020204020303" pitchFamily="34" charset="-79"/>
              </a:rPr>
              <a:t>Setting and Parameters</a:t>
            </a:r>
            <a:endParaRPr lang="en-IN" sz="1800" dirty="0">
              <a:latin typeface="Futura Next Book" panose="020B0502020204020303" pitchFamily="34" charset="0"/>
              <a:cs typeface="Futura Medium" panose="020B0602020204020303" pitchFamily="34" charset="-79"/>
            </a:endParaRPr>
          </a:p>
          <a:p>
            <a:pPr marL="342900" indent="-342900">
              <a:lnSpc>
                <a:spcPct val="150000"/>
              </a:lnSpc>
              <a:buFont typeface="+mj-lt"/>
              <a:buAutoNum type="arabicPeriod"/>
            </a:pPr>
            <a:r>
              <a:rPr lang="en-US" sz="1800" dirty="0">
                <a:latin typeface="Futura Next Book" panose="020B0502020204020303" pitchFamily="34" charset="0"/>
                <a:cs typeface="Futura Medium" panose="020B0602020204020303" pitchFamily="34" charset="-79"/>
              </a:rPr>
              <a:t>Use Cases</a:t>
            </a:r>
            <a:endParaRPr lang="en-IN" sz="1800" dirty="0">
              <a:latin typeface="Futura Next Book" panose="020B0502020204020303" pitchFamily="34" charset="0"/>
              <a:cs typeface="Futura Medium" panose="020B0602020204020303" pitchFamily="34" charset="-79"/>
            </a:endParaRPr>
          </a:p>
          <a:p>
            <a:pPr marL="342900" indent="-342900">
              <a:lnSpc>
                <a:spcPct val="150000"/>
              </a:lnSpc>
              <a:buFont typeface="+mj-lt"/>
              <a:buAutoNum type="arabicPeriod"/>
            </a:pPr>
            <a:r>
              <a:rPr lang="en-US" sz="1800" dirty="0"/>
              <a:t>Q&amp;A</a:t>
            </a:r>
          </a:p>
          <a:p>
            <a:pPr marL="342900" indent="-342900">
              <a:lnSpc>
                <a:spcPct val="150000"/>
              </a:lnSpc>
              <a:buFont typeface="+mj-lt"/>
              <a:buAutoNum type="arabicPeriod"/>
            </a:pPr>
            <a:endParaRPr lang="en-IN" sz="1800" dirty="0">
              <a:effectLst/>
              <a:latin typeface="Futura Next Book" panose="020B0502020204020303" pitchFamily="34" charset="0"/>
              <a:cs typeface="Futura Medium" panose="020B0602020204020303" pitchFamily="34" charset="-79"/>
            </a:endParaRPr>
          </a:p>
        </p:txBody>
      </p:sp>
    </p:spTree>
    <p:extLst>
      <p:ext uri="{BB962C8B-B14F-4D97-AF65-F5344CB8AC3E}">
        <p14:creationId xmlns:p14="http://schemas.microsoft.com/office/powerpoint/2010/main" val="3829465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5B7A1C-95A9-6354-1236-E46BDFD83739}"/>
              </a:ext>
            </a:extLst>
          </p:cNvPr>
          <p:cNvSpPr>
            <a:spLocks noGrp="1"/>
          </p:cNvSpPr>
          <p:nvPr>
            <p:ph type="sldNum" sz="quarter" idx="12"/>
          </p:nvPr>
        </p:nvSpPr>
        <p:spPr/>
        <p:txBody>
          <a:bodyPr/>
          <a:lstStyle/>
          <a:p>
            <a:fld id="{58B792A5-9BAE-6942-BFE1-9FCDB51EA51E}" type="slidenum">
              <a:rPr lang="en-US" smtClean="0"/>
              <a:pPr/>
              <a:t>3</a:t>
            </a:fld>
            <a:endParaRPr lang="en-US" dirty="0"/>
          </a:p>
        </p:txBody>
      </p:sp>
      <p:sp>
        <p:nvSpPr>
          <p:cNvPr id="6" name="Rectangle 5">
            <a:extLst>
              <a:ext uri="{FF2B5EF4-FFF2-40B4-BE49-F238E27FC236}">
                <a16:creationId xmlns:a16="http://schemas.microsoft.com/office/drawing/2014/main" id="{856BA247-1E15-F14A-2067-94BA4CDEC55D}"/>
              </a:ext>
            </a:extLst>
          </p:cNvPr>
          <p:cNvSpPr/>
          <p:nvPr/>
        </p:nvSpPr>
        <p:spPr>
          <a:xfrm>
            <a:off x="512973" y="592574"/>
            <a:ext cx="1770678" cy="455189"/>
          </a:xfrm>
          <a:prstGeom prst="rect">
            <a:avLst/>
          </a:prstGeom>
        </p:spPr>
        <p:txBody>
          <a:bodyPr wrap="none">
            <a:spAutoFit/>
          </a:bodyPr>
          <a:lstStyle/>
          <a:p>
            <a:pPr>
              <a:lnSpc>
                <a:spcPct val="110000"/>
              </a:lnSpc>
              <a:spcBef>
                <a:spcPct val="0"/>
              </a:spcBef>
            </a:pPr>
            <a:r>
              <a:rPr lang="en-US" sz="2300" dirty="0">
                <a:solidFill>
                  <a:schemeClr val="accent1"/>
                </a:solidFill>
                <a:latin typeface="Futura Next Medium" panose="020B0602020204020303" pitchFamily="34" charset="77"/>
                <a:ea typeface="+mj-ea"/>
                <a:cs typeface="+mj-cs"/>
              </a:rPr>
              <a:t>Introduction</a:t>
            </a:r>
          </a:p>
        </p:txBody>
      </p:sp>
      <p:pic>
        <p:nvPicPr>
          <p:cNvPr id="8" name="Picture 7" descr="Table&#10;&#10;Description automatically generated">
            <a:extLst>
              <a:ext uri="{FF2B5EF4-FFF2-40B4-BE49-F238E27FC236}">
                <a16:creationId xmlns:a16="http://schemas.microsoft.com/office/drawing/2014/main" id="{5C032AA1-9096-8A42-DC87-23869D678967}"/>
              </a:ext>
            </a:extLst>
          </p:cNvPr>
          <p:cNvPicPr>
            <a:picLocks noChangeAspect="1"/>
          </p:cNvPicPr>
          <p:nvPr/>
        </p:nvPicPr>
        <p:blipFill>
          <a:blip r:embed="rId2"/>
          <a:stretch>
            <a:fillRect/>
          </a:stretch>
        </p:blipFill>
        <p:spPr>
          <a:xfrm>
            <a:off x="2142490" y="3569075"/>
            <a:ext cx="7459028" cy="970280"/>
          </a:xfrm>
          <a:prstGeom prst="rect">
            <a:avLst/>
          </a:prstGeom>
        </p:spPr>
      </p:pic>
      <p:pic>
        <p:nvPicPr>
          <p:cNvPr id="10" name="Picture 9" descr="Table&#10;&#10;Description automatically generated">
            <a:extLst>
              <a:ext uri="{FF2B5EF4-FFF2-40B4-BE49-F238E27FC236}">
                <a16:creationId xmlns:a16="http://schemas.microsoft.com/office/drawing/2014/main" id="{1F6E39BC-AB90-E647-C998-9570CC5E67D9}"/>
              </a:ext>
            </a:extLst>
          </p:cNvPr>
          <p:cNvPicPr>
            <a:picLocks noChangeAspect="1"/>
          </p:cNvPicPr>
          <p:nvPr/>
        </p:nvPicPr>
        <p:blipFill>
          <a:blip r:embed="rId3"/>
          <a:stretch>
            <a:fillRect/>
          </a:stretch>
        </p:blipFill>
        <p:spPr>
          <a:xfrm>
            <a:off x="2142490" y="5288751"/>
            <a:ext cx="7459028" cy="976675"/>
          </a:xfrm>
          <a:prstGeom prst="rect">
            <a:avLst/>
          </a:prstGeom>
        </p:spPr>
      </p:pic>
      <p:sp>
        <p:nvSpPr>
          <p:cNvPr id="11" name="Rectangle 10">
            <a:extLst>
              <a:ext uri="{FF2B5EF4-FFF2-40B4-BE49-F238E27FC236}">
                <a16:creationId xmlns:a16="http://schemas.microsoft.com/office/drawing/2014/main" id="{BA1916A9-4A9F-00EB-4943-AF724893BD5E}"/>
              </a:ext>
            </a:extLst>
          </p:cNvPr>
          <p:cNvSpPr/>
          <p:nvPr/>
        </p:nvSpPr>
        <p:spPr>
          <a:xfrm>
            <a:off x="6003634" y="2967335"/>
            <a:ext cx="184730" cy="923330"/>
          </a:xfrm>
          <a:prstGeom prst="rect">
            <a:avLst/>
          </a:prstGeom>
          <a:noFill/>
        </p:spPr>
        <p:txBody>
          <a:bodyPr wrap="none" lIns="91440" tIns="45720" rIns="91440" bIns="45720">
            <a:spAutoFit/>
          </a:bodyPr>
          <a:lstStyle/>
          <a:p>
            <a:pPr algn="ctr"/>
            <a:endParaRPr lang="en-GB" sz="54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ED52DB13-15E9-1AAA-2E01-CCDE5D06E54C}"/>
              </a:ext>
            </a:extLst>
          </p:cNvPr>
          <p:cNvSpPr/>
          <p:nvPr/>
        </p:nvSpPr>
        <p:spPr>
          <a:xfrm>
            <a:off x="2142490" y="3192818"/>
            <a:ext cx="1221104" cy="376257"/>
          </a:xfrm>
          <a:prstGeom prst="rect">
            <a:avLst/>
          </a:prstGeom>
        </p:spPr>
        <p:txBody>
          <a:bodyPr wrap="none">
            <a:spAutoFit/>
          </a:bodyPr>
          <a:lstStyle/>
          <a:p>
            <a:pPr>
              <a:lnSpc>
                <a:spcPct val="110000"/>
              </a:lnSpc>
              <a:spcBef>
                <a:spcPct val="0"/>
              </a:spcBef>
            </a:pPr>
            <a:r>
              <a:rPr lang="en-US" dirty="0">
                <a:solidFill>
                  <a:schemeClr val="accent1"/>
                </a:solidFill>
                <a:latin typeface="Futura Next Medium" panose="020B0602020204020303" pitchFamily="34" charset="77"/>
              </a:rPr>
              <a:t>Dataset A</a:t>
            </a:r>
          </a:p>
        </p:txBody>
      </p:sp>
      <p:sp>
        <p:nvSpPr>
          <p:cNvPr id="13" name="Rectangle 12">
            <a:extLst>
              <a:ext uri="{FF2B5EF4-FFF2-40B4-BE49-F238E27FC236}">
                <a16:creationId xmlns:a16="http://schemas.microsoft.com/office/drawing/2014/main" id="{9E07B158-8848-C962-B1CF-0323423400A2}"/>
              </a:ext>
            </a:extLst>
          </p:cNvPr>
          <p:cNvSpPr/>
          <p:nvPr/>
        </p:nvSpPr>
        <p:spPr>
          <a:xfrm>
            <a:off x="2142490" y="4912494"/>
            <a:ext cx="1185837" cy="376257"/>
          </a:xfrm>
          <a:prstGeom prst="rect">
            <a:avLst/>
          </a:prstGeom>
        </p:spPr>
        <p:txBody>
          <a:bodyPr wrap="none">
            <a:spAutoFit/>
          </a:bodyPr>
          <a:lstStyle/>
          <a:p>
            <a:pPr>
              <a:lnSpc>
                <a:spcPct val="110000"/>
              </a:lnSpc>
              <a:spcBef>
                <a:spcPct val="0"/>
              </a:spcBef>
            </a:pPr>
            <a:r>
              <a:rPr lang="en-US" dirty="0">
                <a:solidFill>
                  <a:schemeClr val="accent1"/>
                </a:solidFill>
                <a:latin typeface="Futura Next Medium" panose="020B0602020204020303" pitchFamily="34" charset="77"/>
              </a:rPr>
              <a:t>Dataset B</a:t>
            </a:r>
          </a:p>
        </p:txBody>
      </p:sp>
      <p:sp>
        <p:nvSpPr>
          <p:cNvPr id="14" name="Rectangle 13">
            <a:extLst>
              <a:ext uri="{FF2B5EF4-FFF2-40B4-BE49-F238E27FC236}">
                <a16:creationId xmlns:a16="http://schemas.microsoft.com/office/drawing/2014/main" id="{4AB365DC-FC6A-9626-DC3C-0C21287BC285}"/>
              </a:ext>
            </a:extLst>
          </p:cNvPr>
          <p:cNvSpPr/>
          <p:nvPr/>
        </p:nvSpPr>
        <p:spPr>
          <a:xfrm>
            <a:off x="589280" y="1281470"/>
            <a:ext cx="9682480" cy="369332"/>
          </a:xfrm>
          <a:prstGeom prst="rect">
            <a:avLst/>
          </a:prstGeom>
        </p:spPr>
        <p:txBody>
          <a:bodyPr wrap="square">
            <a:spAutoFit/>
          </a:bodyPr>
          <a:lstStyle/>
          <a:p>
            <a:endParaRPr lang="en-US" dirty="0"/>
          </a:p>
        </p:txBody>
      </p:sp>
      <p:sp>
        <p:nvSpPr>
          <p:cNvPr id="15" name="Rectangle 14">
            <a:extLst>
              <a:ext uri="{FF2B5EF4-FFF2-40B4-BE49-F238E27FC236}">
                <a16:creationId xmlns:a16="http://schemas.microsoft.com/office/drawing/2014/main" id="{F32D674C-FE9B-6422-6B19-8A9A876D532B}"/>
              </a:ext>
            </a:extLst>
          </p:cNvPr>
          <p:cNvSpPr/>
          <p:nvPr/>
        </p:nvSpPr>
        <p:spPr>
          <a:xfrm>
            <a:off x="589280" y="1187838"/>
            <a:ext cx="9265920" cy="923330"/>
          </a:xfrm>
          <a:prstGeom prst="rect">
            <a:avLst/>
          </a:prstGeom>
        </p:spPr>
        <p:txBody>
          <a:bodyPr wrap="square">
            <a:spAutoFit/>
          </a:bodyPr>
          <a:lstStyle/>
          <a:p>
            <a:r>
              <a:rPr lang="en-US" dirty="0"/>
              <a:t>Probabilistic Matching also known as data matching, entity resolution, and many other terms is the task of finding records in a data set that refer to the same entity across different data sources. This entities can be a person, product etc.</a:t>
            </a:r>
          </a:p>
        </p:txBody>
      </p:sp>
    </p:spTree>
    <p:extLst>
      <p:ext uri="{BB962C8B-B14F-4D97-AF65-F5344CB8AC3E}">
        <p14:creationId xmlns:p14="http://schemas.microsoft.com/office/powerpoint/2010/main" val="2113685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8870F300-51FB-4DD5-EFFD-7A8FF928EFFE}"/>
              </a:ext>
            </a:extLst>
          </p:cNvPr>
          <p:cNvGraphicFramePr/>
          <p:nvPr>
            <p:extLst>
              <p:ext uri="{D42A27DB-BD31-4B8C-83A1-F6EECF244321}">
                <p14:modId xmlns:p14="http://schemas.microsoft.com/office/powerpoint/2010/main" val="2891924830"/>
              </p:ext>
            </p:extLst>
          </p:nvPr>
        </p:nvGraphicFramePr>
        <p:xfrm>
          <a:off x="639954" y="891946"/>
          <a:ext cx="10487278" cy="39292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BCDE4C44-5DA0-DBD5-E758-8722C7D4E6BC}"/>
              </a:ext>
            </a:extLst>
          </p:cNvPr>
          <p:cNvSpPr txBox="1"/>
          <p:nvPr/>
        </p:nvSpPr>
        <p:spPr>
          <a:xfrm>
            <a:off x="9767087" y="2257678"/>
            <a:ext cx="184731" cy="369332"/>
          </a:xfrm>
          <a:prstGeom prst="rect">
            <a:avLst/>
          </a:prstGeom>
          <a:noFill/>
        </p:spPr>
        <p:txBody>
          <a:bodyPr wrap="none" rtlCol="0">
            <a:spAutoFit/>
          </a:bodyPr>
          <a:lstStyle/>
          <a:p>
            <a:endParaRPr lang="en-US" dirty="0"/>
          </a:p>
        </p:txBody>
      </p:sp>
      <p:sp>
        <p:nvSpPr>
          <p:cNvPr id="10" name="Rectangle 9">
            <a:extLst>
              <a:ext uri="{FF2B5EF4-FFF2-40B4-BE49-F238E27FC236}">
                <a16:creationId xmlns:a16="http://schemas.microsoft.com/office/drawing/2014/main" id="{C547F50E-85C8-C9D0-2818-F867D2E19828}"/>
              </a:ext>
            </a:extLst>
          </p:cNvPr>
          <p:cNvSpPr/>
          <p:nvPr/>
        </p:nvSpPr>
        <p:spPr>
          <a:xfrm>
            <a:off x="418579" y="436757"/>
            <a:ext cx="3468065" cy="455189"/>
          </a:xfrm>
          <a:prstGeom prst="rect">
            <a:avLst/>
          </a:prstGeom>
        </p:spPr>
        <p:txBody>
          <a:bodyPr wrap="none">
            <a:spAutoFit/>
          </a:bodyPr>
          <a:lstStyle/>
          <a:p>
            <a:pPr>
              <a:lnSpc>
                <a:spcPct val="110000"/>
              </a:lnSpc>
              <a:spcBef>
                <a:spcPct val="0"/>
              </a:spcBef>
            </a:pPr>
            <a:r>
              <a:rPr lang="en-US" sz="2300" dirty="0">
                <a:solidFill>
                  <a:schemeClr val="accent1"/>
                </a:solidFill>
                <a:latin typeface="Futura Next Medium" panose="020B0602020204020303" pitchFamily="34" charset="77"/>
                <a:ea typeface="+mj-ea"/>
                <a:cs typeface="+mj-cs"/>
              </a:rPr>
              <a:t>Record Linkage Package</a:t>
            </a:r>
          </a:p>
        </p:txBody>
      </p:sp>
      <p:sp>
        <p:nvSpPr>
          <p:cNvPr id="11" name="Rectangle 10">
            <a:extLst>
              <a:ext uri="{FF2B5EF4-FFF2-40B4-BE49-F238E27FC236}">
                <a16:creationId xmlns:a16="http://schemas.microsoft.com/office/drawing/2014/main" id="{0F609BE1-AF37-DC08-3E3C-52BE14ACFC76}"/>
              </a:ext>
            </a:extLst>
          </p:cNvPr>
          <p:cNvSpPr/>
          <p:nvPr/>
        </p:nvSpPr>
        <p:spPr>
          <a:xfrm>
            <a:off x="418579" y="3698919"/>
            <a:ext cx="2019821" cy="1323439"/>
          </a:xfrm>
          <a:prstGeom prst="rect">
            <a:avLst/>
          </a:prstGeom>
          <a:solidFill>
            <a:schemeClr val="bg1"/>
          </a:solidFill>
        </p:spPr>
        <p:txBody>
          <a:bodyPr wrap="square">
            <a:spAutoFit/>
          </a:bodyPr>
          <a:lstStyle/>
          <a:p>
            <a:pPr marL="285750" indent="-285750" fontAlgn="base">
              <a:buFont typeface="Arial" panose="020B0604020202020204" pitchFamily="34" charset="0"/>
              <a:buChar char="•"/>
            </a:pPr>
            <a:r>
              <a:rPr lang="en-IN" sz="1000" dirty="0"/>
              <a:t>Lowercase / Uppercase</a:t>
            </a:r>
          </a:p>
          <a:p>
            <a:pPr marL="285750" indent="-285750" fontAlgn="base">
              <a:buFont typeface="Arial" panose="020B0604020202020204" pitchFamily="34" charset="0"/>
              <a:buChar char="•"/>
            </a:pPr>
            <a:endParaRPr lang="en-IN" sz="1000" dirty="0"/>
          </a:p>
          <a:p>
            <a:pPr marL="285750" indent="-285750" fontAlgn="base">
              <a:buFont typeface="Arial" panose="020B0604020202020204" pitchFamily="34" charset="0"/>
              <a:buChar char="•"/>
            </a:pPr>
            <a:r>
              <a:rPr lang="en-IN" sz="1000" dirty="0"/>
              <a:t>Stop words removal</a:t>
            </a:r>
          </a:p>
          <a:p>
            <a:pPr marL="285750" indent="-285750" fontAlgn="base">
              <a:buFont typeface="Arial" panose="020B0604020202020204" pitchFamily="34" charset="0"/>
              <a:buChar char="•"/>
            </a:pPr>
            <a:endParaRPr lang="en-IN" sz="1000" dirty="0"/>
          </a:p>
          <a:p>
            <a:pPr marL="285750" indent="-285750" fontAlgn="base">
              <a:buFont typeface="Arial" panose="020B0604020202020204" pitchFamily="34" charset="0"/>
              <a:buChar char="•"/>
            </a:pPr>
            <a:r>
              <a:rPr lang="en-IN" sz="1000" dirty="0"/>
              <a:t>Postcode Clean Up</a:t>
            </a:r>
          </a:p>
          <a:p>
            <a:pPr marL="285750" indent="-285750" fontAlgn="base">
              <a:buFont typeface="Arial" panose="020B0604020202020204" pitchFamily="34" charset="0"/>
              <a:buChar char="•"/>
            </a:pPr>
            <a:endParaRPr lang="en-IN" sz="1000" dirty="0"/>
          </a:p>
          <a:p>
            <a:pPr marL="285750" indent="-285750" fontAlgn="base">
              <a:buFont typeface="Arial" panose="020B0604020202020204" pitchFamily="34" charset="0"/>
              <a:buChar char="•"/>
            </a:pPr>
            <a:r>
              <a:rPr lang="en-IN" sz="1000" dirty="0"/>
              <a:t>Removal of Irrelevant Symbols</a:t>
            </a:r>
          </a:p>
        </p:txBody>
      </p:sp>
      <p:sp>
        <p:nvSpPr>
          <p:cNvPr id="13" name="Rectangle 12">
            <a:extLst>
              <a:ext uri="{FF2B5EF4-FFF2-40B4-BE49-F238E27FC236}">
                <a16:creationId xmlns:a16="http://schemas.microsoft.com/office/drawing/2014/main" id="{5EF17842-D017-274F-EC83-1C1BD7C450FF}"/>
              </a:ext>
            </a:extLst>
          </p:cNvPr>
          <p:cNvSpPr/>
          <p:nvPr/>
        </p:nvSpPr>
        <p:spPr>
          <a:xfrm>
            <a:off x="5004809" y="3652752"/>
            <a:ext cx="2019821" cy="707886"/>
          </a:xfrm>
          <a:prstGeom prst="rect">
            <a:avLst/>
          </a:prstGeom>
          <a:solidFill>
            <a:schemeClr val="bg1"/>
          </a:solidFill>
        </p:spPr>
        <p:txBody>
          <a:bodyPr wrap="square">
            <a:spAutoFit/>
          </a:bodyPr>
          <a:lstStyle/>
          <a:p>
            <a:pPr marL="285750" indent="-285750" fontAlgn="base">
              <a:buFont typeface="Arial" panose="020B0604020202020204" pitchFamily="34" charset="0"/>
              <a:buChar char="•"/>
            </a:pPr>
            <a:r>
              <a:rPr lang="en-IN" sz="1000" dirty="0"/>
              <a:t>Full indexing </a:t>
            </a:r>
          </a:p>
          <a:p>
            <a:pPr marL="285750" indent="-285750" fontAlgn="base">
              <a:buFont typeface="Arial" panose="020B0604020202020204" pitchFamily="34" charset="0"/>
              <a:buChar char="•"/>
            </a:pPr>
            <a:endParaRPr lang="en-IN" sz="1000" dirty="0"/>
          </a:p>
          <a:p>
            <a:pPr marL="285750" indent="-285750" fontAlgn="base">
              <a:buFont typeface="Arial" panose="020B0604020202020204" pitchFamily="34" charset="0"/>
              <a:buChar char="•"/>
            </a:pPr>
            <a:r>
              <a:rPr lang="en-IN" sz="1000" dirty="0"/>
              <a:t>Sorted neighbourhood</a:t>
            </a:r>
          </a:p>
          <a:p>
            <a:pPr marL="285750" indent="-285750" fontAlgn="base">
              <a:buFont typeface="Arial" panose="020B0604020202020204" pitchFamily="34" charset="0"/>
              <a:buChar char="•"/>
            </a:pPr>
            <a:endParaRPr lang="en-IN" sz="1000" dirty="0"/>
          </a:p>
        </p:txBody>
      </p:sp>
      <p:sp>
        <p:nvSpPr>
          <p:cNvPr id="14" name="Rectangle 13">
            <a:extLst>
              <a:ext uri="{FF2B5EF4-FFF2-40B4-BE49-F238E27FC236}">
                <a16:creationId xmlns:a16="http://schemas.microsoft.com/office/drawing/2014/main" id="{567593E1-0790-6D0A-41BE-1D226818D907}"/>
              </a:ext>
            </a:extLst>
          </p:cNvPr>
          <p:cNvSpPr/>
          <p:nvPr/>
        </p:nvSpPr>
        <p:spPr>
          <a:xfrm>
            <a:off x="7316105" y="3652752"/>
            <a:ext cx="2019821" cy="1785104"/>
          </a:xfrm>
          <a:prstGeom prst="rect">
            <a:avLst/>
          </a:prstGeom>
          <a:solidFill>
            <a:schemeClr val="bg1"/>
          </a:solidFill>
        </p:spPr>
        <p:txBody>
          <a:bodyPr wrap="square">
            <a:spAutoFit/>
          </a:bodyPr>
          <a:lstStyle/>
          <a:p>
            <a:pPr marL="285750" indent="-285750" fontAlgn="base">
              <a:buFont typeface="Arial" panose="020B0604020202020204" pitchFamily="34" charset="0"/>
              <a:buChar char="•"/>
            </a:pPr>
            <a:r>
              <a:rPr lang="en-IN" sz="1000" dirty="0" err="1"/>
              <a:t>Levensthein</a:t>
            </a:r>
            <a:r>
              <a:rPr lang="en-IN" sz="1000" dirty="0"/>
              <a:t> similarity </a:t>
            </a:r>
          </a:p>
          <a:p>
            <a:pPr fontAlgn="base"/>
            <a:endParaRPr lang="en-IN" sz="1000" dirty="0"/>
          </a:p>
          <a:p>
            <a:pPr marL="285750" indent="-285750" fontAlgn="base">
              <a:buFont typeface="Arial" panose="020B0604020202020204" pitchFamily="34" charset="0"/>
              <a:buChar char="•"/>
            </a:pPr>
            <a:r>
              <a:rPr lang="en-IN" sz="1000" dirty="0" err="1"/>
              <a:t>Jarowlinker</a:t>
            </a:r>
            <a:r>
              <a:rPr lang="en-IN" sz="1000" dirty="0"/>
              <a:t> similarity </a:t>
            </a:r>
          </a:p>
          <a:p>
            <a:pPr marL="285750" indent="-285750" fontAlgn="base">
              <a:buFont typeface="Arial" panose="020B0604020202020204" pitchFamily="34" charset="0"/>
              <a:buChar char="•"/>
            </a:pPr>
            <a:endParaRPr lang="en-IN" sz="1000" dirty="0"/>
          </a:p>
          <a:p>
            <a:pPr marL="285750" indent="-285750" fontAlgn="base">
              <a:buFont typeface="Arial" panose="020B0604020202020204" pitchFamily="34" charset="0"/>
              <a:buChar char="•"/>
            </a:pPr>
            <a:r>
              <a:rPr lang="en-IN" sz="1000" dirty="0" err="1"/>
              <a:t>Jaccardian</a:t>
            </a:r>
            <a:r>
              <a:rPr lang="en-IN" sz="1000" dirty="0"/>
              <a:t> Similarity</a:t>
            </a:r>
          </a:p>
          <a:p>
            <a:pPr marL="285750" indent="-285750" fontAlgn="base">
              <a:buFont typeface="Arial" panose="020B0604020202020204" pitchFamily="34" charset="0"/>
              <a:buChar char="•"/>
            </a:pPr>
            <a:endParaRPr lang="en-IN" sz="1000" dirty="0"/>
          </a:p>
          <a:p>
            <a:pPr marL="285750" indent="-285750" fontAlgn="base">
              <a:buFont typeface="Arial" panose="020B0604020202020204" pitchFamily="34" charset="0"/>
              <a:buChar char="•"/>
            </a:pPr>
            <a:r>
              <a:rPr lang="en-IN" sz="1000" dirty="0"/>
              <a:t>Longest Common Substring (LCS)</a:t>
            </a:r>
          </a:p>
          <a:p>
            <a:pPr marL="285750" indent="-285750" fontAlgn="base">
              <a:buFont typeface="Arial" panose="020B0604020202020204" pitchFamily="34" charset="0"/>
              <a:buChar char="•"/>
            </a:pPr>
            <a:endParaRPr lang="en-IN" sz="1000" dirty="0"/>
          </a:p>
          <a:p>
            <a:pPr marL="285750" indent="-285750" fontAlgn="base">
              <a:buFont typeface="Arial" panose="020B0604020202020204" pitchFamily="34" charset="0"/>
              <a:buChar char="•"/>
            </a:pPr>
            <a:endParaRPr lang="en-IN" sz="1000" dirty="0"/>
          </a:p>
          <a:p>
            <a:pPr marL="285750" indent="-285750" fontAlgn="base">
              <a:buFont typeface="Arial" panose="020B0604020202020204" pitchFamily="34" charset="0"/>
              <a:buChar char="•"/>
            </a:pPr>
            <a:endParaRPr lang="en-IN" sz="1000" dirty="0"/>
          </a:p>
        </p:txBody>
      </p:sp>
      <p:sp>
        <p:nvSpPr>
          <p:cNvPr id="15" name="Rectangle 14">
            <a:extLst>
              <a:ext uri="{FF2B5EF4-FFF2-40B4-BE49-F238E27FC236}">
                <a16:creationId xmlns:a16="http://schemas.microsoft.com/office/drawing/2014/main" id="{CB69E10E-9C73-A5C4-F981-FEA336E1E6B6}"/>
              </a:ext>
            </a:extLst>
          </p:cNvPr>
          <p:cNvSpPr/>
          <p:nvPr/>
        </p:nvSpPr>
        <p:spPr>
          <a:xfrm>
            <a:off x="9532225" y="3569271"/>
            <a:ext cx="2019821" cy="1169551"/>
          </a:xfrm>
          <a:prstGeom prst="rect">
            <a:avLst/>
          </a:prstGeom>
          <a:solidFill>
            <a:schemeClr val="bg1"/>
          </a:solidFill>
        </p:spPr>
        <p:txBody>
          <a:bodyPr wrap="square">
            <a:spAutoFit/>
          </a:bodyPr>
          <a:lstStyle/>
          <a:p>
            <a:pPr marL="285750" indent="-285750" fontAlgn="base">
              <a:buFont typeface="Arial" panose="020B0604020202020204" pitchFamily="34" charset="0"/>
              <a:buChar char="•"/>
            </a:pPr>
            <a:r>
              <a:rPr lang="en-IN" sz="1000" dirty="0"/>
              <a:t>Classification  algorithms</a:t>
            </a:r>
          </a:p>
          <a:p>
            <a:pPr marL="285750" indent="-285750" fontAlgn="base">
              <a:buFont typeface="Arial" panose="020B0604020202020204" pitchFamily="34" charset="0"/>
              <a:buChar char="•"/>
            </a:pPr>
            <a:endParaRPr lang="en-IN" sz="1000" dirty="0"/>
          </a:p>
          <a:p>
            <a:pPr marL="285750" indent="-285750" fontAlgn="base">
              <a:buFont typeface="Arial" panose="020B0604020202020204" pitchFamily="34" charset="0"/>
              <a:buChar char="•"/>
            </a:pPr>
            <a:r>
              <a:rPr lang="en-IN" sz="1000" dirty="0"/>
              <a:t>Clustering algorithms</a:t>
            </a:r>
          </a:p>
          <a:p>
            <a:pPr marL="285750" indent="-285750" fontAlgn="base">
              <a:buFont typeface="Arial" panose="020B0604020202020204" pitchFamily="34" charset="0"/>
              <a:buChar char="•"/>
            </a:pPr>
            <a:endParaRPr lang="en-IN" sz="1000" dirty="0"/>
          </a:p>
          <a:p>
            <a:pPr marL="285750" indent="-285750" fontAlgn="base">
              <a:buFont typeface="Arial" panose="020B0604020202020204" pitchFamily="34" charset="0"/>
              <a:buChar char="•"/>
            </a:pPr>
            <a:r>
              <a:rPr lang="en-IN" sz="1000" dirty="0"/>
              <a:t>User defined algorithms</a:t>
            </a:r>
          </a:p>
          <a:p>
            <a:pPr marL="285750" indent="-285750" fontAlgn="base">
              <a:buFont typeface="Arial" panose="020B0604020202020204" pitchFamily="34" charset="0"/>
              <a:buChar char="•"/>
            </a:pPr>
            <a:endParaRPr lang="en-IN" sz="1000" dirty="0"/>
          </a:p>
          <a:p>
            <a:pPr marL="285750" indent="-285750" fontAlgn="base">
              <a:buFont typeface="Arial" panose="020B0604020202020204" pitchFamily="34" charset="0"/>
              <a:buChar char="•"/>
            </a:pPr>
            <a:r>
              <a:rPr lang="en-IN" sz="1000" dirty="0"/>
              <a:t>Neural networks</a:t>
            </a:r>
          </a:p>
        </p:txBody>
      </p:sp>
    </p:spTree>
    <p:extLst>
      <p:ext uri="{BB962C8B-B14F-4D97-AF65-F5344CB8AC3E}">
        <p14:creationId xmlns:p14="http://schemas.microsoft.com/office/powerpoint/2010/main" val="4101605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99088FF-ED20-4E21-BD9B-3599F5BB9CCC}"/>
              </a:ext>
            </a:extLst>
          </p:cNvPr>
          <p:cNvSpPr>
            <a:spLocks noGrp="1"/>
          </p:cNvSpPr>
          <p:nvPr>
            <p:ph type="sldNum" sz="quarter" idx="10"/>
          </p:nvPr>
        </p:nvSpPr>
        <p:spPr/>
        <p:txBody>
          <a:bodyPr/>
          <a:lstStyle/>
          <a:p>
            <a:fld id="{58B792A5-9BAE-6942-BFE1-9FCDB51EA51E}" type="slidenum">
              <a:rPr lang="en-US" smtClean="0"/>
              <a:pPr/>
              <a:t>5</a:t>
            </a:fld>
            <a:endParaRPr lang="en-US" dirty="0"/>
          </a:p>
        </p:txBody>
      </p:sp>
      <p:sp>
        <p:nvSpPr>
          <p:cNvPr id="4" name="Rectangle 3">
            <a:extLst>
              <a:ext uri="{FF2B5EF4-FFF2-40B4-BE49-F238E27FC236}">
                <a16:creationId xmlns:a16="http://schemas.microsoft.com/office/drawing/2014/main" id="{6EB5AD68-0FE1-9F88-3550-7D3D753C2C93}"/>
              </a:ext>
            </a:extLst>
          </p:cNvPr>
          <p:cNvSpPr/>
          <p:nvPr/>
        </p:nvSpPr>
        <p:spPr>
          <a:xfrm>
            <a:off x="512973" y="521454"/>
            <a:ext cx="6776855" cy="844527"/>
          </a:xfrm>
          <a:prstGeom prst="rect">
            <a:avLst/>
          </a:prstGeom>
        </p:spPr>
        <p:txBody>
          <a:bodyPr wrap="none">
            <a:spAutoFit/>
          </a:bodyPr>
          <a:lstStyle/>
          <a:p>
            <a:pPr>
              <a:lnSpc>
                <a:spcPct val="110000"/>
              </a:lnSpc>
              <a:spcBef>
                <a:spcPct val="0"/>
              </a:spcBef>
            </a:pPr>
            <a:r>
              <a:rPr lang="en-IN" sz="2300" dirty="0">
                <a:solidFill>
                  <a:schemeClr val="accent1"/>
                </a:solidFill>
                <a:latin typeface="Futura Next Medium" panose="020B0602020204020303" pitchFamily="34" charset="77"/>
                <a:ea typeface="+mj-ea"/>
                <a:cs typeface="+mj-cs"/>
              </a:rPr>
              <a:t>General working of Probabilistic Matching model</a:t>
            </a:r>
          </a:p>
          <a:p>
            <a:pPr>
              <a:lnSpc>
                <a:spcPct val="110000"/>
              </a:lnSpc>
              <a:spcBef>
                <a:spcPct val="0"/>
              </a:spcBef>
            </a:pPr>
            <a:endParaRPr lang="en-US" sz="2300" dirty="0">
              <a:solidFill>
                <a:schemeClr val="accent1"/>
              </a:solidFill>
              <a:latin typeface="Futura Next Medium" panose="020B0602020204020303" pitchFamily="34" charset="77"/>
              <a:ea typeface="+mj-ea"/>
              <a:cs typeface="+mj-cs"/>
            </a:endParaRPr>
          </a:p>
        </p:txBody>
      </p:sp>
      <p:sp>
        <p:nvSpPr>
          <p:cNvPr id="5" name="Rectangle 4">
            <a:extLst>
              <a:ext uri="{FF2B5EF4-FFF2-40B4-BE49-F238E27FC236}">
                <a16:creationId xmlns:a16="http://schemas.microsoft.com/office/drawing/2014/main" id="{7AABB344-5783-2B92-51B6-BA26DC80E6F4}"/>
              </a:ext>
            </a:extLst>
          </p:cNvPr>
          <p:cNvSpPr/>
          <p:nvPr/>
        </p:nvSpPr>
        <p:spPr>
          <a:xfrm>
            <a:off x="657971" y="1202174"/>
            <a:ext cx="10570861" cy="3693319"/>
          </a:xfrm>
          <a:prstGeom prst="rect">
            <a:avLst/>
          </a:prstGeom>
        </p:spPr>
        <p:txBody>
          <a:bodyPr wrap="square">
            <a:spAutoFit/>
          </a:bodyPr>
          <a:lstStyle/>
          <a:p>
            <a:endParaRPr lang="en-IN" dirty="0"/>
          </a:p>
          <a:p>
            <a:pPr marL="285750" indent="-285750" fontAlgn="base">
              <a:buFont typeface="Arial" panose="020B0604020202020204" pitchFamily="34" charset="0"/>
              <a:buChar char="•"/>
            </a:pPr>
            <a:r>
              <a:rPr lang="en-IN" dirty="0"/>
              <a:t>Assign a prior probability for matching of pair of records.</a:t>
            </a:r>
          </a:p>
          <a:p>
            <a:pPr marL="285750" indent="-285750" fontAlgn="base">
              <a:buFont typeface="Arial" panose="020B0604020202020204" pitchFamily="34" charset="0"/>
              <a:buChar char="•"/>
            </a:pPr>
            <a:endParaRPr lang="en-IN" dirty="0"/>
          </a:p>
          <a:p>
            <a:pPr marL="285750" indent="-285750" fontAlgn="base">
              <a:buFont typeface="Arial" panose="020B0604020202020204" pitchFamily="34" charset="0"/>
              <a:buChar char="•"/>
            </a:pPr>
            <a:r>
              <a:rPr lang="en-IN" dirty="0"/>
              <a:t>Comparison of each column in the pairs is performed . Increment  the prior probability if column agrees/ matches and decrement the prior probability if its disagrees/not matches</a:t>
            </a:r>
          </a:p>
          <a:p>
            <a:pPr fontAlgn="base"/>
            <a:endParaRPr lang="en-IN" dirty="0"/>
          </a:p>
          <a:p>
            <a:pPr marL="285750" indent="-285750" fontAlgn="base">
              <a:buFont typeface="Arial" panose="020B0604020202020204" pitchFamily="34" charset="0"/>
              <a:buChar char="•"/>
            </a:pPr>
            <a:r>
              <a:rPr lang="en-IN" dirty="0"/>
              <a:t>The quantum of increment and decrement to the prior probability depends upon the amount of evidence for match and mismatch contained in a column.</a:t>
            </a:r>
          </a:p>
          <a:p>
            <a:pPr marL="285750" indent="-285750" fontAlgn="base">
              <a:buFont typeface="Arial" panose="020B0604020202020204" pitchFamily="34" charset="0"/>
              <a:buChar char="•"/>
            </a:pPr>
            <a:endParaRPr lang="en-IN" dirty="0"/>
          </a:p>
          <a:p>
            <a:pPr marL="285750" indent="-285750" fontAlgn="base">
              <a:buFont typeface="Arial" panose="020B0604020202020204" pitchFamily="34" charset="0"/>
              <a:buChar char="•"/>
            </a:pPr>
            <a:r>
              <a:rPr lang="en-IN" dirty="0"/>
              <a:t> Columns with higher no. of distinct values tend to have stronger evidence of match if columns match because any two values chosen at random will be less likely to match by coincidence. </a:t>
            </a:r>
          </a:p>
          <a:p>
            <a:pPr marL="285750" indent="-285750" fontAlgn="base">
              <a:buFont typeface="Arial" panose="020B0604020202020204" pitchFamily="34" charset="0"/>
              <a:buChar char="•"/>
            </a:pPr>
            <a:endParaRPr lang="en-IN" dirty="0"/>
          </a:p>
          <a:p>
            <a:pPr marL="285750" indent="-285750" fontAlgn="base">
              <a:buFont typeface="Arial" panose="020B0604020202020204" pitchFamily="34" charset="0"/>
              <a:buChar char="•"/>
            </a:pPr>
            <a:r>
              <a:rPr lang="en-IN" dirty="0"/>
              <a:t>For e.g. a match on dob column is more informative than match on  gender column</a:t>
            </a:r>
          </a:p>
        </p:txBody>
      </p:sp>
    </p:spTree>
    <p:extLst>
      <p:ext uri="{BB962C8B-B14F-4D97-AF65-F5344CB8AC3E}">
        <p14:creationId xmlns:p14="http://schemas.microsoft.com/office/powerpoint/2010/main" val="3819300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244F391-3FD4-48F2-734B-A9C7CEA08A03}"/>
              </a:ext>
            </a:extLst>
          </p:cNvPr>
          <p:cNvSpPr>
            <a:spLocks noGrp="1"/>
          </p:cNvSpPr>
          <p:nvPr>
            <p:ph type="sldNum" sz="quarter" idx="10"/>
          </p:nvPr>
        </p:nvSpPr>
        <p:spPr/>
        <p:txBody>
          <a:bodyPr/>
          <a:lstStyle/>
          <a:p>
            <a:fld id="{58B792A5-9BAE-6942-BFE1-9FCDB51EA51E}" type="slidenum">
              <a:rPr lang="en-US" smtClean="0"/>
              <a:pPr/>
              <a:t>6</a:t>
            </a:fld>
            <a:endParaRPr lang="en-US" dirty="0"/>
          </a:p>
        </p:txBody>
      </p:sp>
      <p:sp>
        <p:nvSpPr>
          <p:cNvPr id="4" name="Rectangle 3">
            <a:extLst>
              <a:ext uri="{FF2B5EF4-FFF2-40B4-BE49-F238E27FC236}">
                <a16:creationId xmlns:a16="http://schemas.microsoft.com/office/drawing/2014/main" id="{DE1C4424-2CE9-FF6F-AFA7-9F146C8839B7}"/>
              </a:ext>
            </a:extLst>
          </p:cNvPr>
          <p:cNvSpPr/>
          <p:nvPr/>
        </p:nvSpPr>
        <p:spPr>
          <a:xfrm>
            <a:off x="472333" y="446872"/>
            <a:ext cx="1773819" cy="376257"/>
          </a:xfrm>
          <a:prstGeom prst="rect">
            <a:avLst/>
          </a:prstGeom>
        </p:spPr>
        <p:txBody>
          <a:bodyPr wrap="none">
            <a:spAutoFit/>
          </a:bodyPr>
          <a:lstStyle/>
          <a:p>
            <a:pPr>
              <a:lnSpc>
                <a:spcPct val="110000"/>
              </a:lnSpc>
              <a:spcBef>
                <a:spcPct val="0"/>
              </a:spcBef>
            </a:pPr>
            <a:r>
              <a:rPr lang="en-US" dirty="0">
                <a:solidFill>
                  <a:schemeClr val="accent1"/>
                </a:solidFill>
                <a:latin typeface="Futura Next Medium" panose="020B0602020204020303" pitchFamily="34" charset="77"/>
              </a:rPr>
              <a:t>Splink Package</a:t>
            </a:r>
          </a:p>
        </p:txBody>
      </p:sp>
      <p:graphicFrame>
        <p:nvGraphicFramePr>
          <p:cNvPr id="5" name="Diagram 4">
            <a:extLst>
              <a:ext uri="{FF2B5EF4-FFF2-40B4-BE49-F238E27FC236}">
                <a16:creationId xmlns:a16="http://schemas.microsoft.com/office/drawing/2014/main" id="{7F9CEDBF-E987-36C7-0B86-F6AF69A699C9}"/>
              </a:ext>
            </a:extLst>
          </p:cNvPr>
          <p:cNvGraphicFramePr/>
          <p:nvPr>
            <p:extLst>
              <p:ext uri="{D42A27DB-BD31-4B8C-83A1-F6EECF244321}">
                <p14:modId xmlns:p14="http://schemas.microsoft.com/office/powerpoint/2010/main" val="1739146896"/>
              </p:ext>
            </p:extLst>
          </p:nvPr>
        </p:nvGraphicFramePr>
        <p:xfrm>
          <a:off x="852361" y="635000"/>
          <a:ext cx="10487278" cy="39292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68AA5CD8-AC5C-803E-94F3-FEB28ED39558}"/>
              </a:ext>
            </a:extLst>
          </p:cNvPr>
          <p:cNvSpPr/>
          <p:nvPr/>
        </p:nvSpPr>
        <p:spPr>
          <a:xfrm>
            <a:off x="591299" y="3451624"/>
            <a:ext cx="2019821" cy="1323439"/>
          </a:xfrm>
          <a:prstGeom prst="rect">
            <a:avLst/>
          </a:prstGeom>
          <a:solidFill>
            <a:schemeClr val="bg1"/>
          </a:solidFill>
        </p:spPr>
        <p:txBody>
          <a:bodyPr wrap="square">
            <a:spAutoFit/>
          </a:bodyPr>
          <a:lstStyle/>
          <a:p>
            <a:pPr marL="285750" indent="-285750" fontAlgn="base">
              <a:buFont typeface="Arial" panose="020B0604020202020204" pitchFamily="34" charset="0"/>
              <a:buChar char="•"/>
            </a:pPr>
            <a:r>
              <a:rPr lang="en-IN" sz="1000" dirty="0"/>
              <a:t>Lowercase / Uppercase</a:t>
            </a:r>
          </a:p>
          <a:p>
            <a:pPr marL="285750" indent="-285750" fontAlgn="base">
              <a:buFont typeface="Arial" panose="020B0604020202020204" pitchFamily="34" charset="0"/>
              <a:buChar char="•"/>
            </a:pPr>
            <a:endParaRPr lang="en-IN" sz="1000" dirty="0"/>
          </a:p>
          <a:p>
            <a:pPr marL="285750" indent="-285750" fontAlgn="base">
              <a:buFont typeface="Arial" panose="020B0604020202020204" pitchFamily="34" charset="0"/>
              <a:buChar char="•"/>
            </a:pPr>
            <a:r>
              <a:rPr lang="en-IN" sz="1000" dirty="0"/>
              <a:t>Stop words removal</a:t>
            </a:r>
          </a:p>
          <a:p>
            <a:pPr marL="285750" indent="-285750" fontAlgn="base">
              <a:buFont typeface="Arial" panose="020B0604020202020204" pitchFamily="34" charset="0"/>
              <a:buChar char="•"/>
            </a:pPr>
            <a:endParaRPr lang="en-IN" sz="1000" dirty="0"/>
          </a:p>
          <a:p>
            <a:pPr marL="285750" indent="-285750" fontAlgn="base">
              <a:buFont typeface="Arial" panose="020B0604020202020204" pitchFamily="34" charset="0"/>
              <a:buChar char="•"/>
            </a:pPr>
            <a:r>
              <a:rPr lang="en-IN" sz="1000" dirty="0"/>
              <a:t>Postcode Clean Up</a:t>
            </a:r>
          </a:p>
          <a:p>
            <a:pPr marL="285750" indent="-285750" fontAlgn="base">
              <a:buFont typeface="Arial" panose="020B0604020202020204" pitchFamily="34" charset="0"/>
              <a:buChar char="•"/>
            </a:pPr>
            <a:endParaRPr lang="en-IN" sz="1000" dirty="0"/>
          </a:p>
          <a:p>
            <a:pPr marL="285750" indent="-285750" fontAlgn="base">
              <a:buFont typeface="Arial" panose="020B0604020202020204" pitchFamily="34" charset="0"/>
              <a:buChar char="•"/>
            </a:pPr>
            <a:r>
              <a:rPr lang="en-IN" sz="1000" dirty="0"/>
              <a:t>Removal of Irrelevant Symbols</a:t>
            </a:r>
          </a:p>
        </p:txBody>
      </p:sp>
      <p:sp>
        <p:nvSpPr>
          <p:cNvPr id="9" name="Rectangle 8">
            <a:extLst>
              <a:ext uri="{FF2B5EF4-FFF2-40B4-BE49-F238E27FC236}">
                <a16:creationId xmlns:a16="http://schemas.microsoft.com/office/drawing/2014/main" id="{024DB5F2-CA61-3A61-9C5F-16A264AD5B32}"/>
              </a:ext>
            </a:extLst>
          </p:cNvPr>
          <p:cNvSpPr/>
          <p:nvPr/>
        </p:nvSpPr>
        <p:spPr>
          <a:xfrm>
            <a:off x="5035289" y="3177208"/>
            <a:ext cx="2121421" cy="1477328"/>
          </a:xfrm>
          <a:prstGeom prst="rect">
            <a:avLst/>
          </a:prstGeom>
          <a:solidFill>
            <a:schemeClr val="bg1"/>
          </a:solidFill>
        </p:spPr>
        <p:txBody>
          <a:bodyPr wrap="square">
            <a:spAutoFit/>
          </a:bodyPr>
          <a:lstStyle/>
          <a:p>
            <a:pPr fontAlgn="base"/>
            <a:endParaRPr lang="en-IN" sz="1000" dirty="0"/>
          </a:p>
          <a:p>
            <a:pPr marL="285750" indent="-285750" fontAlgn="base">
              <a:buFont typeface="Arial" panose="020B0604020202020204" pitchFamily="34" charset="0"/>
              <a:buChar char="•"/>
            </a:pPr>
            <a:r>
              <a:rPr lang="en-IN" sz="1000" dirty="0"/>
              <a:t>Prior probability is computed</a:t>
            </a:r>
          </a:p>
          <a:p>
            <a:pPr marL="285750" indent="-285750" fontAlgn="base">
              <a:buFont typeface="Arial" panose="020B0604020202020204" pitchFamily="34" charset="0"/>
              <a:buChar char="•"/>
            </a:pPr>
            <a:endParaRPr lang="en-IN" sz="1000" dirty="0"/>
          </a:p>
          <a:p>
            <a:pPr marL="285750" indent="-285750" fontAlgn="base">
              <a:buFont typeface="Arial" panose="020B0604020202020204" pitchFamily="34" charset="0"/>
              <a:buChar char="•"/>
            </a:pPr>
            <a:r>
              <a:rPr lang="en-IN" sz="1000" dirty="0"/>
              <a:t>Gamma index represents the level of similarity between a pair value, it can be one or zero</a:t>
            </a:r>
          </a:p>
          <a:p>
            <a:pPr marL="285750" indent="-285750" fontAlgn="base">
              <a:buFont typeface="Arial" panose="020B0604020202020204" pitchFamily="34" charset="0"/>
              <a:buChar char="•"/>
            </a:pPr>
            <a:endParaRPr lang="en-IN" sz="1000" dirty="0"/>
          </a:p>
        </p:txBody>
      </p:sp>
      <p:sp>
        <p:nvSpPr>
          <p:cNvPr id="10" name="Rectangle 9">
            <a:extLst>
              <a:ext uri="{FF2B5EF4-FFF2-40B4-BE49-F238E27FC236}">
                <a16:creationId xmlns:a16="http://schemas.microsoft.com/office/drawing/2014/main" id="{511E3509-EA7A-48EF-094A-ABB4868687C3}"/>
              </a:ext>
            </a:extLst>
          </p:cNvPr>
          <p:cNvSpPr/>
          <p:nvPr/>
        </p:nvSpPr>
        <p:spPr>
          <a:xfrm>
            <a:off x="7417772" y="3269994"/>
            <a:ext cx="2121421" cy="2092881"/>
          </a:xfrm>
          <a:prstGeom prst="rect">
            <a:avLst/>
          </a:prstGeom>
          <a:solidFill>
            <a:schemeClr val="bg1"/>
          </a:solidFill>
        </p:spPr>
        <p:txBody>
          <a:bodyPr wrap="square">
            <a:spAutoFit/>
          </a:bodyPr>
          <a:lstStyle/>
          <a:p>
            <a:pPr marL="285750" indent="-285750" fontAlgn="base">
              <a:buFont typeface="Arial" panose="020B0604020202020204" pitchFamily="34" charset="0"/>
              <a:buChar char="•"/>
            </a:pPr>
            <a:r>
              <a:rPr lang="en-IN" sz="1000" dirty="0" err="1"/>
              <a:t>m_probability</a:t>
            </a:r>
            <a:r>
              <a:rPr lang="en-IN" sz="1000" dirty="0"/>
              <a:t> is probability of column matching when records matches</a:t>
            </a:r>
          </a:p>
          <a:p>
            <a:pPr marL="285750" indent="-285750" fontAlgn="base">
              <a:buFont typeface="Arial" panose="020B0604020202020204" pitchFamily="34" charset="0"/>
              <a:buChar char="•"/>
            </a:pPr>
            <a:endParaRPr lang="en-IN" sz="1000" dirty="0"/>
          </a:p>
          <a:p>
            <a:pPr marL="285750" indent="-285750" fontAlgn="base">
              <a:buFont typeface="Arial" panose="020B0604020202020204" pitchFamily="34" charset="0"/>
              <a:buChar char="•"/>
            </a:pPr>
            <a:r>
              <a:rPr lang="en-IN" sz="1000" dirty="0" err="1"/>
              <a:t>u_probability</a:t>
            </a:r>
            <a:r>
              <a:rPr lang="en-IN" sz="1000" dirty="0"/>
              <a:t> is probability of column matching when records does not matches</a:t>
            </a:r>
          </a:p>
          <a:p>
            <a:pPr marL="285750" indent="-285750" fontAlgn="base">
              <a:buFont typeface="Arial" panose="020B0604020202020204" pitchFamily="34" charset="0"/>
              <a:buChar char="•"/>
            </a:pPr>
            <a:endParaRPr lang="en-IN" sz="1000" dirty="0"/>
          </a:p>
          <a:p>
            <a:pPr marL="285750" indent="-285750" fontAlgn="base">
              <a:buFont typeface="Arial" panose="020B0604020202020204" pitchFamily="34" charset="0"/>
              <a:buChar char="•"/>
            </a:pPr>
            <a:r>
              <a:rPr lang="en-IN" sz="1000" dirty="0"/>
              <a:t>These </a:t>
            </a:r>
            <a:r>
              <a:rPr lang="en-IN" sz="1000" dirty="0" err="1"/>
              <a:t>paramets</a:t>
            </a:r>
            <a:r>
              <a:rPr lang="en-IN" sz="1000" dirty="0"/>
              <a:t> are calculated iteratively by EM algorithm</a:t>
            </a:r>
          </a:p>
          <a:p>
            <a:pPr marL="285750" indent="-285750" fontAlgn="base">
              <a:buFont typeface="Arial" panose="020B0604020202020204" pitchFamily="34" charset="0"/>
              <a:buChar char="•"/>
            </a:pPr>
            <a:endParaRPr lang="en-IN" sz="1000" dirty="0"/>
          </a:p>
          <a:p>
            <a:pPr marL="285750" indent="-285750" fontAlgn="base">
              <a:buFont typeface="Arial" panose="020B0604020202020204" pitchFamily="34" charset="0"/>
              <a:buChar char="•"/>
            </a:pPr>
            <a:endParaRPr lang="en-IN" sz="1000" dirty="0"/>
          </a:p>
        </p:txBody>
      </p:sp>
      <p:sp>
        <p:nvSpPr>
          <p:cNvPr id="12" name="Rectangle 11">
            <a:extLst>
              <a:ext uri="{FF2B5EF4-FFF2-40B4-BE49-F238E27FC236}">
                <a16:creationId xmlns:a16="http://schemas.microsoft.com/office/drawing/2014/main" id="{02A4FFF6-162E-5F4E-1757-4D152A30FB8C}"/>
              </a:ext>
            </a:extLst>
          </p:cNvPr>
          <p:cNvSpPr/>
          <p:nvPr/>
        </p:nvSpPr>
        <p:spPr>
          <a:xfrm>
            <a:off x="9800255" y="3177208"/>
            <a:ext cx="2121421" cy="1631216"/>
          </a:xfrm>
          <a:prstGeom prst="rect">
            <a:avLst/>
          </a:prstGeom>
          <a:solidFill>
            <a:schemeClr val="bg1"/>
          </a:solidFill>
        </p:spPr>
        <p:txBody>
          <a:bodyPr wrap="square">
            <a:spAutoFit/>
          </a:bodyPr>
          <a:lstStyle/>
          <a:p>
            <a:pPr fontAlgn="base"/>
            <a:endParaRPr lang="en-IN" sz="1000" dirty="0"/>
          </a:p>
          <a:p>
            <a:pPr marL="285750" indent="-285750" fontAlgn="base">
              <a:buFont typeface="Arial" panose="020B0604020202020204" pitchFamily="34" charset="0"/>
              <a:buChar char="•"/>
            </a:pPr>
            <a:r>
              <a:rPr lang="en-IN" sz="1000" dirty="0"/>
              <a:t>Posterior probability of match  is computed using the </a:t>
            </a:r>
            <a:r>
              <a:rPr lang="en-IN" sz="1000" dirty="0" err="1"/>
              <a:t>u_probability</a:t>
            </a:r>
            <a:r>
              <a:rPr lang="en-IN" sz="1000" dirty="0"/>
              <a:t> , </a:t>
            </a:r>
            <a:r>
              <a:rPr lang="en-IN" sz="1000" dirty="0" err="1"/>
              <a:t>m_probability</a:t>
            </a:r>
            <a:r>
              <a:rPr lang="en-IN" sz="1000" dirty="0"/>
              <a:t> and prior odds</a:t>
            </a:r>
          </a:p>
          <a:p>
            <a:pPr marL="285750" indent="-285750" fontAlgn="base">
              <a:buFont typeface="Arial" panose="020B0604020202020204" pitchFamily="34" charset="0"/>
              <a:buChar char="•"/>
            </a:pPr>
            <a:endParaRPr lang="en-IN" sz="1000" dirty="0"/>
          </a:p>
          <a:p>
            <a:pPr marL="285750" indent="-285750" fontAlgn="base">
              <a:buFont typeface="Arial" panose="020B0604020202020204" pitchFamily="34" charset="0"/>
              <a:buChar char="•"/>
            </a:pPr>
            <a:r>
              <a:rPr lang="en-IN" sz="1000" dirty="0"/>
              <a:t>Match weight is also calculated here. </a:t>
            </a:r>
          </a:p>
          <a:p>
            <a:pPr marL="285750" indent="-285750" fontAlgn="base">
              <a:buFont typeface="Arial" panose="020B0604020202020204" pitchFamily="34" charset="0"/>
              <a:buChar char="•"/>
            </a:pPr>
            <a:endParaRPr lang="en-IN" sz="1000" dirty="0"/>
          </a:p>
        </p:txBody>
      </p:sp>
    </p:spTree>
    <p:extLst>
      <p:ext uri="{BB962C8B-B14F-4D97-AF65-F5344CB8AC3E}">
        <p14:creationId xmlns:p14="http://schemas.microsoft.com/office/powerpoint/2010/main" val="3502282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FFA7483-D134-AA89-28DB-715DA660192A}"/>
              </a:ext>
            </a:extLst>
          </p:cNvPr>
          <p:cNvSpPr>
            <a:spLocks noGrp="1"/>
          </p:cNvSpPr>
          <p:nvPr>
            <p:ph type="sldNum" sz="quarter" idx="10"/>
          </p:nvPr>
        </p:nvSpPr>
        <p:spPr/>
        <p:txBody>
          <a:bodyPr/>
          <a:lstStyle/>
          <a:p>
            <a:fld id="{58B792A5-9BAE-6942-BFE1-9FCDB51EA51E}" type="slidenum">
              <a:rPr lang="en-US" smtClean="0"/>
              <a:pPr/>
              <a:t>7</a:t>
            </a:fld>
            <a:endParaRPr lang="en-US" dirty="0"/>
          </a:p>
        </p:txBody>
      </p:sp>
      <p:sp>
        <p:nvSpPr>
          <p:cNvPr id="6" name="Rectangle 5">
            <a:extLst>
              <a:ext uri="{FF2B5EF4-FFF2-40B4-BE49-F238E27FC236}">
                <a16:creationId xmlns:a16="http://schemas.microsoft.com/office/drawing/2014/main" id="{93088EDC-8E03-142E-3704-EC1D5DC4A43F}"/>
              </a:ext>
            </a:extLst>
          </p:cNvPr>
          <p:cNvSpPr/>
          <p:nvPr/>
        </p:nvSpPr>
        <p:spPr>
          <a:xfrm>
            <a:off x="3063441" y="1051965"/>
            <a:ext cx="5022785" cy="646331"/>
          </a:xfrm>
          <a:prstGeom prst="rect">
            <a:avLst/>
          </a:prstGeom>
        </p:spPr>
        <p:txBody>
          <a:bodyPr wrap="none">
            <a:spAutoFit/>
          </a:bodyPr>
          <a:lstStyle/>
          <a:p>
            <a:r>
              <a:rPr lang="en-IN" dirty="0">
                <a:solidFill>
                  <a:schemeClr val="accent1"/>
                </a:solidFill>
                <a:latin typeface="Futura Next Medium" panose="020B0602020204020303" pitchFamily="34" charset="77"/>
              </a:rPr>
              <a:t>Let, prior odds=0.047,</a:t>
            </a:r>
          </a:p>
          <a:p>
            <a:r>
              <a:rPr lang="en-IN" b="1" dirty="0">
                <a:solidFill>
                  <a:srgbClr val="000000"/>
                </a:solidFill>
              </a:rPr>
              <a:t>for a record pairs having six columns</a:t>
            </a:r>
            <a:r>
              <a:rPr lang="en-IN" dirty="0">
                <a:solidFill>
                  <a:schemeClr val="accent1"/>
                </a:solidFill>
                <a:latin typeface="Futura Next Medium" panose="020B0602020204020303" pitchFamily="34" charset="77"/>
              </a:rPr>
              <a:t>  </a:t>
            </a:r>
            <a:endParaRPr lang="en-US" dirty="0"/>
          </a:p>
        </p:txBody>
      </p:sp>
      <p:sp>
        <p:nvSpPr>
          <p:cNvPr id="8" name="Rectangle 7">
            <a:extLst>
              <a:ext uri="{FF2B5EF4-FFF2-40B4-BE49-F238E27FC236}">
                <a16:creationId xmlns:a16="http://schemas.microsoft.com/office/drawing/2014/main" id="{770664DF-A604-46F2-A6BD-D0554612EA5B}"/>
              </a:ext>
            </a:extLst>
          </p:cNvPr>
          <p:cNvSpPr/>
          <p:nvPr/>
        </p:nvSpPr>
        <p:spPr>
          <a:xfrm>
            <a:off x="268361" y="389374"/>
            <a:ext cx="2331536" cy="369332"/>
          </a:xfrm>
          <a:prstGeom prst="rect">
            <a:avLst/>
          </a:prstGeom>
        </p:spPr>
        <p:txBody>
          <a:bodyPr wrap="none">
            <a:spAutoFit/>
          </a:bodyPr>
          <a:lstStyle/>
          <a:p>
            <a:r>
              <a:rPr lang="en-IN" dirty="0">
                <a:solidFill>
                  <a:schemeClr val="accent1"/>
                </a:solidFill>
                <a:latin typeface="Futura Next Medium" panose="020B0602020204020303" pitchFamily="34" charset="77"/>
              </a:rPr>
              <a:t>Example Calculation</a:t>
            </a:r>
            <a:endParaRPr lang="en-US" dirty="0"/>
          </a:p>
        </p:txBody>
      </p:sp>
      <p:cxnSp>
        <p:nvCxnSpPr>
          <p:cNvPr id="12" name="Straight Connector 11">
            <a:extLst>
              <a:ext uri="{FF2B5EF4-FFF2-40B4-BE49-F238E27FC236}">
                <a16:creationId xmlns:a16="http://schemas.microsoft.com/office/drawing/2014/main" id="{E4A1982A-0CEC-4173-0F57-D67679DE76FF}"/>
              </a:ext>
            </a:extLst>
          </p:cNvPr>
          <p:cNvCxnSpPr>
            <a:cxnSpLocks/>
          </p:cNvCxnSpPr>
          <p:nvPr/>
        </p:nvCxnSpPr>
        <p:spPr>
          <a:xfrm>
            <a:off x="4724400" y="2895600"/>
            <a:ext cx="4064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2F9B9F4-80D7-6F74-C01B-466550623979}"/>
              </a:ext>
            </a:extLst>
          </p:cNvPr>
          <p:cNvSpPr/>
          <p:nvPr/>
        </p:nvSpPr>
        <p:spPr>
          <a:xfrm>
            <a:off x="3114241" y="1991360"/>
            <a:ext cx="6096000" cy="2398092"/>
          </a:xfrm>
          <a:prstGeom prst="rect">
            <a:avLst/>
          </a:prstGeom>
        </p:spPr>
        <p:txBody>
          <a:bodyPr>
            <a:spAutoFit/>
          </a:bodyPr>
          <a:lstStyle/>
          <a:p>
            <a:pPr marL="50165">
              <a:lnSpc>
                <a:spcPct val="100000"/>
              </a:lnSpc>
              <a:spcBef>
                <a:spcPts val="120"/>
              </a:spcBef>
            </a:pPr>
            <a:r>
              <a:rPr lang="en-IN" b="1" dirty="0">
                <a:solidFill>
                  <a:srgbClr val="000000"/>
                </a:solidFill>
              </a:rPr>
              <a:t>posterior odds = </a:t>
            </a:r>
            <a:r>
              <a:rPr lang="en-IN" dirty="0">
                <a:solidFill>
                  <a:schemeClr val="accent1"/>
                </a:solidFill>
                <a:latin typeface="Futura Next Medium" panose="020B0602020204020303" pitchFamily="34" charset="77"/>
              </a:rPr>
              <a:t>prior odds </a:t>
            </a:r>
            <a:r>
              <a:rPr lang="en-IN" b="1" dirty="0">
                <a:solidFill>
                  <a:srgbClr val="000000"/>
                </a:solidFill>
              </a:rPr>
              <a:t>× product of all</a:t>
            </a:r>
          </a:p>
          <a:p>
            <a:pPr marL="50165">
              <a:spcBef>
                <a:spcPts val="120"/>
              </a:spcBef>
            </a:pPr>
            <a:r>
              <a:rPr lang="en-IN" b="1" dirty="0">
                <a:solidFill>
                  <a:srgbClr val="000000"/>
                </a:solidFill>
              </a:rPr>
              <a:t>                                               likelihood</a:t>
            </a:r>
          </a:p>
          <a:p>
            <a:pPr marL="50165">
              <a:lnSpc>
                <a:spcPct val="100000"/>
              </a:lnSpc>
              <a:spcBef>
                <a:spcPts val="120"/>
              </a:spcBef>
            </a:pPr>
            <a:r>
              <a:rPr lang="en-IN" b="1" dirty="0">
                <a:solidFill>
                  <a:srgbClr val="000000"/>
                </a:solidFill>
              </a:rPr>
              <a:t>likelihood= m   for agreement</a:t>
            </a:r>
          </a:p>
          <a:p>
            <a:pPr marL="50165">
              <a:lnSpc>
                <a:spcPct val="100000"/>
              </a:lnSpc>
              <a:spcBef>
                <a:spcPts val="120"/>
              </a:spcBef>
            </a:pPr>
            <a:r>
              <a:rPr lang="en-IN" b="1" dirty="0">
                <a:solidFill>
                  <a:srgbClr val="000000"/>
                </a:solidFill>
              </a:rPr>
              <a:t>                   u</a:t>
            </a:r>
          </a:p>
          <a:p>
            <a:pPr marL="50165">
              <a:lnSpc>
                <a:spcPct val="100000"/>
              </a:lnSpc>
              <a:spcBef>
                <a:spcPts val="120"/>
              </a:spcBef>
            </a:pPr>
            <a:endParaRPr lang="en-IN" b="1" dirty="0">
              <a:solidFill>
                <a:srgbClr val="000000"/>
              </a:solidFill>
            </a:endParaRPr>
          </a:p>
          <a:p>
            <a:pPr marL="50165">
              <a:lnSpc>
                <a:spcPct val="100000"/>
              </a:lnSpc>
              <a:spcBef>
                <a:spcPts val="120"/>
              </a:spcBef>
            </a:pPr>
            <a:r>
              <a:rPr lang="en-IN" b="1" dirty="0">
                <a:solidFill>
                  <a:srgbClr val="000000"/>
                </a:solidFill>
              </a:rPr>
              <a:t>likelihood= 1-m  for disagreement</a:t>
            </a:r>
          </a:p>
          <a:p>
            <a:pPr marL="50165">
              <a:lnSpc>
                <a:spcPct val="100000"/>
              </a:lnSpc>
              <a:spcBef>
                <a:spcPts val="120"/>
              </a:spcBef>
            </a:pPr>
            <a:r>
              <a:rPr lang="en-IN" b="1" dirty="0">
                <a:solidFill>
                  <a:srgbClr val="000000"/>
                </a:solidFill>
              </a:rPr>
              <a:t>                   1-u</a:t>
            </a:r>
          </a:p>
          <a:p>
            <a:pPr marL="50165">
              <a:lnSpc>
                <a:spcPct val="100000"/>
              </a:lnSpc>
              <a:spcBef>
                <a:spcPts val="120"/>
              </a:spcBef>
            </a:pPr>
            <a:endParaRPr lang="en-IN" b="1" dirty="0">
              <a:solidFill>
                <a:srgbClr val="000000"/>
              </a:solidFill>
            </a:endParaRPr>
          </a:p>
        </p:txBody>
      </p:sp>
      <p:cxnSp>
        <p:nvCxnSpPr>
          <p:cNvPr id="16" name="Straight Connector 15">
            <a:extLst>
              <a:ext uri="{FF2B5EF4-FFF2-40B4-BE49-F238E27FC236}">
                <a16:creationId xmlns:a16="http://schemas.microsoft.com/office/drawing/2014/main" id="{EDA4EAB4-DE09-3C77-9131-041C83DBCCED}"/>
              </a:ext>
            </a:extLst>
          </p:cNvPr>
          <p:cNvCxnSpPr>
            <a:cxnSpLocks/>
          </p:cNvCxnSpPr>
          <p:nvPr/>
        </p:nvCxnSpPr>
        <p:spPr>
          <a:xfrm>
            <a:off x="4683760" y="3749040"/>
            <a:ext cx="53848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2AC03AD-4410-3CBE-91C7-7654AEE511BA}"/>
              </a:ext>
            </a:extLst>
          </p:cNvPr>
          <p:cNvCxnSpPr>
            <a:cxnSpLocks/>
          </p:cNvCxnSpPr>
          <p:nvPr/>
        </p:nvCxnSpPr>
        <p:spPr>
          <a:xfrm>
            <a:off x="4592320" y="2895600"/>
            <a:ext cx="53848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8BFEAF0-0DFC-FFC3-8988-B3ECECAFF081}"/>
              </a:ext>
            </a:extLst>
          </p:cNvPr>
          <p:cNvSpPr/>
          <p:nvPr/>
        </p:nvSpPr>
        <p:spPr>
          <a:xfrm>
            <a:off x="2844470" y="4490046"/>
            <a:ext cx="5241756" cy="646331"/>
          </a:xfrm>
          <a:prstGeom prst="rect">
            <a:avLst/>
          </a:prstGeom>
        </p:spPr>
        <p:txBody>
          <a:bodyPr wrap="none">
            <a:spAutoFit/>
          </a:bodyPr>
          <a:lstStyle/>
          <a:p>
            <a:r>
              <a:rPr lang="en-IN" dirty="0">
                <a:solidFill>
                  <a:schemeClr val="accent1"/>
                </a:solidFill>
                <a:latin typeface="Futura Next Medium" panose="020B0602020204020303" pitchFamily="34" charset="77"/>
              </a:rPr>
              <a:t>   Posterior probability </a:t>
            </a:r>
            <a:r>
              <a:rPr lang="en-IN" b="1" dirty="0">
                <a:solidFill>
                  <a:srgbClr val="000000"/>
                </a:solidFill>
              </a:rPr>
              <a:t>=    Posterior odds</a:t>
            </a:r>
          </a:p>
          <a:p>
            <a:r>
              <a:rPr lang="en-US" dirty="0"/>
              <a:t>                                      1 + </a:t>
            </a:r>
            <a:r>
              <a:rPr lang="en-IN" b="1" dirty="0">
                <a:solidFill>
                  <a:srgbClr val="000000"/>
                </a:solidFill>
              </a:rPr>
              <a:t>Posterior odds </a:t>
            </a:r>
            <a:endParaRPr lang="en-US" dirty="0"/>
          </a:p>
        </p:txBody>
      </p:sp>
      <p:cxnSp>
        <p:nvCxnSpPr>
          <p:cNvPr id="20" name="Straight Connector 19">
            <a:extLst>
              <a:ext uri="{FF2B5EF4-FFF2-40B4-BE49-F238E27FC236}">
                <a16:creationId xmlns:a16="http://schemas.microsoft.com/office/drawing/2014/main" id="{37B7E06E-9A95-A8A0-425E-F8AD8AB9DA6B}"/>
              </a:ext>
            </a:extLst>
          </p:cNvPr>
          <p:cNvCxnSpPr>
            <a:cxnSpLocks/>
          </p:cNvCxnSpPr>
          <p:nvPr/>
        </p:nvCxnSpPr>
        <p:spPr>
          <a:xfrm>
            <a:off x="5574833" y="4788039"/>
            <a:ext cx="226568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888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C2A01A-9508-79EB-2D92-29ADBCF986E8}"/>
              </a:ext>
            </a:extLst>
          </p:cNvPr>
          <p:cNvSpPr>
            <a:spLocks noGrp="1"/>
          </p:cNvSpPr>
          <p:nvPr>
            <p:ph type="sldNum" sz="quarter" idx="10"/>
          </p:nvPr>
        </p:nvSpPr>
        <p:spPr/>
        <p:txBody>
          <a:bodyPr/>
          <a:lstStyle/>
          <a:p>
            <a:fld id="{58B792A5-9BAE-6942-BFE1-9FCDB51EA51E}" type="slidenum">
              <a:rPr lang="en-US" smtClean="0"/>
              <a:pPr/>
              <a:t>8</a:t>
            </a:fld>
            <a:endParaRPr lang="en-US" dirty="0"/>
          </a:p>
        </p:txBody>
      </p:sp>
      <p:sp>
        <p:nvSpPr>
          <p:cNvPr id="4" name="Rectangle 3">
            <a:extLst>
              <a:ext uri="{FF2B5EF4-FFF2-40B4-BE49-F238E27FC236}">
                <a16:creationId xmlns:a16="http://schemas.microsoft.com/office/drawing/2014/main" id="{C0E96E1C-065A-6E8B-227E-3C11EA53ABBB}"/>
              </a:ext>
            </a:extLst>
          </p:cNvPr>
          <p:cNvSpPr/>
          <p:nvPr/>
        </p:nvSpPr>
        <p:spPr>
          <a:xfrm>
            <a:off x="688848" y="777924"/>
            <a:ext cx="3119120" cy="5724644"/>
          </a:xfrm>
          <a:prstGeom prst="rect">
            <a:avLst/>
          </a:prstGeom>
        </p:spPr>
        <p:txBody>
          <a:bodyPr wrap="square">
            <a:spAutoFit/>
          </a:bodyPr>
          <a:lstStyle/>
          <a:p>
            <a:r>
              <a:rPr lang="en-IN" sz="1000" dirty="0" err="1">
                <a:solidFill>
                  <a:srgbClr val="000000"/>
                </a:solidFill>
                <a:latin typeface="Arial" panose="020B0604020202020204" pitchFamily="34" charset="0"/>
              </a:rPr>
              <a:t>Seting</a:t>
            </a:r>
            <a:r>
              <a:rPr lang="en-IN" sz="1000" dirty="0">
                <a:solidFill>
                  <a:srgbClr val="000000"/>
                </a:solidFill>
                <a:latin typeface="Arial" panose="020B0604020202020204" pitchFamily="34" charset="0"/>
              </a:rPr>
              <a:t> = {</a:t>
            </a:r>
            <a:endParaRPr lang="en-IN" sz="1000" dirty="0"/>
          </a:p>
          <a:p>
            <a:r>
              <a:rPr lang="en-IN" sz="1000" dirty="0">
                <a:solidFill>
                  <a:srgbClr val="000000"/>
                </a:solidFill>
                <a:latin typeface="Arial" panose="020B0604020202020204" pitchFamily="34" charset="0"/>
              </a:rPr>
              <a:t>    "</a:t>
            </a:r>
            <a:r>
              <a:rPr lang="en-IN" sz="1000" dirty="0" err="1">
                <a:solidFill>
                  <a:srgbClr val="000000"/>
                </a:solidFill>
                <a:latin typeface="Arial" panose="020B0604020202020204" pitchFamily="34" charset="0"/>
              </a:rPr>
              <a:t>link_type</a:t>
            </a:r>
            <a:r>
              <a:rPr lang="en-IN" sz="1000" dirty="0">
                <a:solidFill>
                  <a:srgbClr val="000000"/>
                </a:solidFill>
                <a:latin typeface="Arial" panose="020B0604020202020204" pitchFamily="34" charset="0"/>
              </a:rPr>
              <a:t>": "</a:t>
            </a:r>
            <a:r>
              <a:rPr lang="en-IN" sz="1000" dirty="0" err="1">
                <a:solidFill>
                  <a:srgbClr val="000000"/>
                </a:solidFill>
                <a:latin typeface="Arial" panose="020B0604020202020204" pitchFamily="34" charset="0"/>
              </a:rPr>
              <a:t>dedupe_only</a:t>
            </a:r>
            <a:r>
              <a:rPr lang="en-IN" sz="1000" dirty="0">
                <a:solidFill>
                  <a:srgbClr val="000000"/>
                </a:solidFill>
                <a:latin typeface="Arial" panose="020B0604020202020204" pitchFamily="34" charset="0"/>
              </a:rPr>
              <a:t>",</a:t>
            </a:r>
            <a:endParaRPr lang="en-IN" sz="1000" dirty="0"/>
          </a:p>
          <a:p>
            <a:r>
              <a:rPr lang="en-IN" sz="1000" dirty="0">
                <a:solidFill>
                  <a:srgbClr val="000000"/>
                </a:solidFill>
                <a:latin typeface="Arial" panose="020B0604020202020204" pitchFamily="34" charset="0"/>
              </a:rPr>
              <a:t>    "</a:t>
            </a:r>
            <a:r>
              <a:rPr lang="en-IN" sz="1000" dirty="0" err="1">
                <a:solidFill>
                  <a:srgbClr val="000000"/>
                </a:solidFill>
                <a:latin typeface="Arial" panose="020B0604020202020204" pitchFamily="34" charset="0"/>
              </a:rPr>
              <a:t>blocking_rules</a:t>
            </a:r>
            <a:r>
              <a:rPr lang="en-IN" sz="1000" dirty="0">
                <a:solidFill>
                  <a:srgbClr val="000000"/>
                </a:solidFill>
                <a:latin typeface="Arial" panose="020B0604020202020204" pitchFamily="34" charset="0"/>
              </a:rPr>
              <a:t>": [</a:t>
            </a:r>
            <a:endParaRPr lang="en-IN" sz="1000" dirty="0"/>
          </a:p>
          <a:p>
            <a:r>
              <a:rPr lang="en-IN" sz="1000" dirty="0">
                <a:solidFill>
                  <a:srgbClr val="000000"/>
                </a:solidFill>
                <a:latin typeface="Arial" panose="020B0604020202020204" pitchFamily="34" charset="0"/>
              </a:rPr>
              <a:t>        "</a:t>
            </a:r>
            <a:r>
              <a:rPr lang="en-IN" sz="1000" dirty="0" err="1">
                <a:solidFill>
                  <a:srgbClr val="000000"/>
                </a:solidFill>
                <a:latin typeface="Arial" panose="020B0604020202020204" pitchFamily="34" charset="0"/>
              </a:rPr>
              <a:t>l.state</a:t>
            </a:r>
            <a:r>
              <a:rPr lang="en-IN" sz="1000" dirty="0">
                <a:solidFill>
                  <a:srgbClr val="000000"/>
                </a:solidFill>
                <a:latin typeface="Arial" panose="020B0604020202020204" pitchFamily="34" charset="0"/>
              </a:rPr>
              <a:t> = </a:t>
            </a:r>
            <a:r>
              <a:rPr lang="en-IN" sz="1000" dirty="0" err="1">
                <a:solidFill>
                  <a:srgbClr val="000000"/>
                </a:solidFill>
                <a:latin typeface="Arial" panose="020B0604020202020204" pitchFamily="34" charset="0"/>
              </a:rPr>
              <a:t>r.state</a:t>
            </a:r>
            <a:r>
              <a:rPr lang="en-IN" sz="1000" dirty="0">
                <a:solidFill>
                  <a:srgbClr val="000000"/>
                </a:solidFill>
                <a:latin typeface="Arial" panose="020B0604020202020204" pitchFamily="34" charset="0"/>
              </a:rPr>
              <a:t>"</a:t>
            </a:r>
            <a:endParaRPr lang="en-IN" sz="1000" dirty="0"/>
          </a:p>
          <a:p>
            <a:r>
              <a:rPr lang="en-IN" sz="1000" dirty="0">
                <a:solidFill>
                  <a:srgbClr val="000000"/>
                </a:solidFill>
                <a:latin typeface="Arial" panose="020B0604020202020204" pitchFamily="34" charset="0"/>
              </a:rPr>
              <a:t>    ],</a:t>
            </a:r>
            <a:endParaRPr lang="en-IN" sz="1000" dirty="0"/>
          </a:p>
          <a:p>
            <a:r>
              <a:rPr lang="en-IN" sz="1000" dirty="0">
                <a:solidFill>
                  <a:srgbClr val="000000"/>
                </a:solidFill>
                <a:latin typeface="Arial" panose="020B0604020202020204" pitchFamily="34" charset="0"/>
              </a:rPr>
              <a:t>    "</a:t>
            </a:r>
            <a:r>
              <a:rPr lang="en-IN" sz="1000" dirty="0" err="1">
                <a:solidFill>
                  <a:srgbClr val="000000"/>
                </a:solidFill>
                <a:latin typeface="Arial" panose="020B0604020202020204" pitchFamily="34" charset="0"/>
              </a:rPr>
              <a:t>comparison_columns</a:t>
            </a:r>
            <a:r>
              <a:rPr lang="en-IN" sz="1000" dirty="0">
                <a:solidFill>
                  <a:srgbClr val="000000"/>
                </a:solidFill>
                <a:latin typeface="Arial" panose="020B0604020202020204" pitchFamily="34" charset="0"/>
              </a:rPr>
              <a:t>": [</a:t>
            </a:r>
            <a:endParaRPr lang="en-IN" sz="1000" dirty="0"/>
          </a:p>
          <a:p>
            <a:r>
              <a:rPr lang="en-IN" sz="1000" dirty="0">
                <a:solidFill>
                  <a:srgbClr val="000000"/>
                </a:solidFill>
                <a:latin typeface="Arial" panose="020B0604020202020204" pitchFamily="34" charset="0"/>
              </a:rPr>
              <a:t>        {</a:t>
            </a:r>
            <a:endParaRPr lang="en-IN" sz="1000" dirty="0"/>
          </a:p>
          <a:p>
            <a:r>
              <a:rPr lang="en-IN" sz="1000" dirty="0">
                <a:solidFill>
                  <a:srgbClr val="000000"/>
                </a:solidFill>
                <a:latin typeface="Arial" panose="020B0604020202020204" pitchFamily="34" charset="0"/>
              </a:rPr>
              <a:t>            "</a:t>
            </a:r>
            <a:r>
              <a:rPr lang="en-IN" sz="1000" dirty="0" err="1">
                <a:solidFill>
                  <a:srgbClr val="000000"/>
                </a:solidFill>
                <a:latin typeface="Arial" panose="020B0604020202020204" pitchFamily="34" charset="0"/>
              </a:rPr>
              <a:t>col_name</a:t>
            </a:r>
            <a:r>
              <a:rPr lang="en-IN" sz="1000" dirty="0">
                <a:solidFill>
                  <a:srgbClr val="000000"/>
                </a:solidFill>
                <a:latin typeface="Arial" panose="020B0604020202020204" pitchFamily="34" charset="0"/>
              </a:rPr>
              <a:t>": "</a:t>
            </a:r>
            <a:r>
              <a:rPr lang="en-IN" sz="1000" dirty="0" err="1">
                <a:solidFill>
                  <a:srgbClr val="000000"/>
                </a:solidFill>
                <a:latin typeface="Arial" panose="020B0604020202020204" pitchFamily="34" charset="0"/>
              </a:rPr>
              <a:t>given_name</a:t>
            </a:r>
            <a:r>
              <a:rPr lang="en-IN" sz="1000" dirty="0">
                <a:solidFill>
                  <a:srgbClr val="000000"/>
                </a:solidFill>
                <a:latin typeface="Arial" panose="020B0604020202020204" pitchFamily="34" charset="0"/>
              </a:rPr>
              <a:t>",</a:t>
            </a:r>
            <a:endParaRPr lang="en-IN" sz="1000" dirty="0"/>
          </a:p>
          <a:p>
            <a:r>
              <a:rPr lang="en-IN" sz="1000" dirty="0">
                <a:solidFill>
                  <a:srgbClr val="000000"/>
                </a:solidFill>
                <a:latin typeface="Arial" panose="020B0604020202020204" pitchFamily="34" charset="0"/>
              </a:rPr>
              <a:t>            "</a:t>
            </a:r>
            <a:r>
              <a:rPr lang="en-IN" sz="1000" dirty="0" err="1">
                <a:solidFill>
                  <a:srgbClr val="000000"/>
                </a:solidFill>
                <a:latin typeface="Arial" panose="020B0604020202020204" pitchFamily="34" charset="0"/>
              </a:rPr>
              <a:t>num_levels</a:t>
            </a:r>
            <a:r>
              <a:rPr lang="en-IN" sz="1000" dirty="0">
                <a:solidFill>
                  <a:srgbClr val="000000"/>
                </a:solidFill>
                <a:latin typeface="Arial" panose="020B0604020202020204" pitchFamily="34" charset="0"/>
              </a:rPr>
              <a:t>": 2,</a:t>
            </a:r>
            <a:endParaRPr lang="en-IN" sz="1000" dirty="0"/>
          </a:p>
          <a:p>
            <a:r>
              <a:rPr lang="en-IN" sz="1000" dirty="0">
                <a:solidFill>
                  <a:srgbClr val="000000"/>
                </a:solidFill>
                <a:latin typeface="Arial" panose="020B0604020202020204" pitchFamily="34" charset="0"/>
              </a:rPr>
              <a:t>            "</a:t>
            </a:r>
            <a:r>
              <a:rPr lang="en-IN" sz="1000" dirty="0" err="1">
                <a:solidFill>
                  <a:srgbClr val="000000"/>
                </a:solidFill>
                <a:latin typeface="Arial" panose="020B0604020202020204" pitchFamily="34" charset="0"/>
              </a:rPr>
              <a:t>term_frequency_adjustments</a:t>
            </a:r>
            <a:r>
              <a:rPr lang="en-IN" sz="1000" dirty="0">
                <a:solidFill>
                  <a:srgbClr val="000000"/>
                </a:solidFill>
                <a:latin typeface="Arial" panose="020B0604020202020204" pitchFamily="34" charset="0"/>
              </a:rPr>
              <a:t>": True</a:t>
            </a:r>
            <a:endParaRPr lang="en-IN" sz="1000" dirty="0"/>
          </a:p>
          <a:p>
            <a:r>
              <a:rPr lang="en-IN" sz="1000" dirty="0">
                <a:solidFill>
                  <a:srgbClr val="000000"/>
                </a:solidFill>
                <a:latin typeface="Arial" panose="020B0604020202020204" pitchFamily="34" charset="0"/>
              </a:rPr>
              <a:t>        },</a:t>
            </a:r>
            <a:endParaRPr lang="en-IN" sz="1000" dirty="0"/>
          </a:p>
          <a:p>
            <a:r>
              <a:rPr lang="en-IN" sz="1000" dirty="0">
                <a:solidFill>
                  <a:srgbClr val="000000"/>
                </a:solidFill>
                <a:latin typeface="Arial" panose="020B0604020202020204" pitchFamily="34" charset="0"/>
              </a:rPr>
              <a:t>        {</a:t>
            </a:r>
            <a:endParaRPr lang="en-IN" sz="1000" dirty="0"/>
          </a:p>
          <a:p>
            <a:r>
              <a:rPr lang="en-IN" sz="1000" dirty="0">
                <a:solidFill>
                  <a:srgbClr val="000000"/>
                </a:solidFill>
                <a:latin typeface="Arial" panose="020B0604020202020204" pitchFamily="34" charset="0"/>
              </a:rPr>
              <a:t>            "</a:t>
            </a:r>
            <a:r>
              <a:rPr lang="en-IN" sz="1000" dirty="0" err="1">
                <a:solidFill>
                  <a:srgbClr val="000000"/>
                </a:solidFill>
                <a:latin typeface="Arial" panose="020B0604020202020204" pitchFamily="34" charset="0"/>
              </a:rPr>
              <a:t>col_name</a:t>
            </a:r>
            <a:r>
              <a:rPr lang="en-IN" sz="1000" dirty="0">
                <a:solidFill>
                  <a:srgbClr val="000000"/>
                </a:solidFill>
                <a:latin typeface="Arial" panose="020B0604020202020204" pitchFamily="34" charset="0"/>
              </a:rPr>
              <a:t>": "surname"</a:t>
            </a:r>
            <a:endParaRPr lang="en-IN" sz="1000" dirty="0"/>
          </a:p>
          <a:p>
            <a:r>
              <a:rPr lang="en-IN" sz="1000" dirty="0">
                <a:solidFill>
                  <a:srgbClr val="000000"/>
                </a:solidFill>
                <a:latin typeface="Arial" panose="020B0604020202020204" pitchFamily="34" charset="0"/>
              </a:rPr>
              <a:t>        },</a:t>
            </a:r>
            <a:endParaRPr lang="en-IN" sz="1000" dirty="0"/>
          </a:p>
          <a:p>
            <a:r>
              <a:rPr lang="en-IN" sz="1000" dirty="0">
                <a:solidFill>
                  <a:srgbClr val="000000"/>
                </a:solidFill>
                <a:latin typeface="Arial" panose="020B0604020202020204" pitchFamily="34" charset="0"/>
              </a:rPr>
              <a:t>        {</a:t>
            </a:r>
            <a:endParaRPr lang="en-IN" sz="1000" dirty="0"/>
          </a:p>
          <a:p>
            <a:r>
              <a:rPr lang="en-IN" sz="1000" dirty="0">
                <a:solidFill>
                  <a:srgbClr val="000000"/>
                </a:solidFill>
                <a:latin typeface="Arial" panose="020B0604020202020204" pitchFamily="34" charset="0"/>
              </a:rPr>
              <a:t>            "</a:t>
            </a:r>
            <a:r>
              <a:rPr lang="en-IN" sz="1000" dirty="0" err="1">
                <a:solidFill>
                  <a:srgbClr val="000000"/>
                </a:solidFill>
                <a:latin typeface="Arial" panose="020B0604020202020204" pitchFamily="34" charset="0"/>
              </a:rPr>
              <a:t>col_name</a:t>
            </a:r>
            <a:r>
              <a:rPr lang="en-IN" sz="1000" dirty="0">
                <a:solidFill>
                  <a:srgbClr val="000000"/>
                </a:solidFill>
                <a:latin typeface="Arial" panose="020B0604020202020204" pitchFamily="34" charset="0"/>
              </a:rPr>
              <a:t>": "address_1",</a:t>
            </a:r>
            <a:endParaRPr lang="en-IN" sz="1000" dirty="0"/>
          </a:p>
          <a:p>
            <a:r>
              <a:rPr lang="en-IN" sz="1000" dirty="0">
                <a:solidFill>
                  <a:srgbClr val="000000"/>
                </a:solidFill>
                <a:latin typeface="Arial" panose="020B0604020202020204" pitchFamily="34" charset="0"/>
              </a:rPr>
              <a:t>            "</a:t>
            </a:r>
            <a:r>
              <a:rPr lang="en-IN" sz="1000" dirty="0" err="1">
                <a:solidFill>
                  <a:srgbClr val="000000"/>
                </a:solidFill>
                <a:latin typeface="Arial" panose="020B0604020202020204" pitchFamily="34" charset="0"/>
              </a:rPr>
              <a:t>term_frequency_adjustments</a:t>
            </a:r>
            <a:r>
              <a:rPr lang="en-IN" sz="1000" dirty="0">
                <a:solidFill>
                  <a:srgbClr val="000000"/>
                </a:solidFill>
                <a:latin typeface="Arial" panose="020B0604020202020204" pitchFamily="34" charset="0"/>
              </a:rPr>
              <a:t>": True</a:t>
            </a:r>
            <a:endParaRPr lang="en-IN" sz="1000" dirty="0"/>
          </a:p>
          <a:p>
            <a:r>
              <a:rPr lang="en-IN" sz="1000" dirty="0">
                <a:solidFill>
                  <a:srgbClr val="000000"/>
                </a:solidFill>
                <a:latin typeface="Arial" panose="020B0604020202020204" pitchFamily="34" charset="0"/>
              </a:rPr>
              <a:t>        },</a:t>
            </a:r>
            <a:endParaRPr lang="en-IN" sz="1000" dirty="0"/>
          </a:p>
          <a:p>
            <a:r>
              <a:rPr lang="en-IN" sz="1000" dirty="0">
                <a:solidFill>
                  <a:srgbClr val="000000"/>
                </a:solidFill>
                <a:latin typeface="Arial" panose="020B0604020202020204" pitchFamily="34" charset="0"/>
              </a:rPr>
              <a:t>        {</a:t>
            </a:r>
            <a:endParaRPr lang="en-IN" sz="1000" dirty="0"/>
          </a:p>
          <a:p>
            <a:r>
              <a:rPr lang="en-IN" sz="1000" dirty="0">
                <a:solidFill>
                  <a:srgbClr val="000000"/>
                </a:solidFill>
                <a:latin typeface="Arial" panose="020B0604020202020204" pitchFamily="34" charset="0"/>
              </a:rPr>
              <a:t>            "</a:t>
            </a:r>
            <a:r>
              <a:rPr lang="en-IN" sz="1000" dirty="0" err="1">
                <a:solidFill>
                  <a:srgbClr val="000000"/>
                </a:solidFill>
                <a:latin typeface="Arial" panose="020B0604020202020204" pitchFamily="34" charset="0"/>
              </a:rPr>
              <a:t>col_name</a:t>
            </a:r>
            <a:r>
              <a:rPr lang="en-IN" sz="1000" dirty="0">
                <a:solidFill>
                  <a:srgbClr val="000000"/>
                </a:solidFill>
                <a:latin typeface="Arial" panose="020B0604020202020204" pitchFamily="34" charset="0"/>
              </a:rPr>
              <a:t>": "address_2"</a:t>
            </a:r>
            <a:endParaRPr lang="en-IN" sz="1000" dirty="0"/>
          </a:p>
          <a:p>
            <a:r>
              <a:rPr lang="en-IN" sz="1000" dirty="0">
                <a:solidFill>
                  <a:srgbClr val="000000"/>
                </a:solidFill>
                <a:latin typeface="Arial" panose="020B0604020202020204" pitchFamily="34" charset="0"/>
              </a:rPr>
              <a:t>        },</a:t>
            </a:r>
            <a:endParaRPr lang="en-IN" sz="1000" dirty="0"/>
          </a:p>
          <a:p>
            <a:r>
              <a:rPr lang="en-IN" sz="1000" dirty="0">
                <a:solidFill>
                  <a:srgbClr val="000000"/>
                </a:solidFill>
                <a:latin typeface="Arial" panose="020B0604020202020204" pitchFamily="34" charset="0"/>
              </a:rPr>
              <a:t>        {</a:t>
            </a:r>
            <a:endParaRPr lang="en-IN" sz="1000" dirty="0"/>
          </a:p>
          <a:p>
            <a:r>
              <a:rPr lang="en-IN" sz="1000" dirty="0">
                <a:solidFill>
                  <a:srgbClr val="000000"/>
                </a:solidFill>
                <a:latin typeface="Arial" panose="020B0604020202020204" pitchFamily="34" charset="0"/>
              </a:rPr>
              <a:t>            "</a:t>
            </a:r>
            <a:r>
              <a:rPr lang="en-IN" sz="1000" dirty="0" err="1">
                <a:solidFill>
                  <a:srgbClr val="000000"/>
                </a:solidFill>
                <a:latin typeface="Arial" panose="020B0604020202020204" pitchFamily="34" charset="0"/>
              </a:rPr>
              <a:t>col_name</a:t>
            </a:r>
            <a:r>
              <a:rPr lang="en-IN" sz="1000" dirty="0">
                <a:solidFill>
                  <a:srgbClr val="000000"/>
                </a:solidFill>
                <a:latin typeface="Arial" panose="020B0604020202020204" pitchFamily="34" charset="0"/>
              </a:rPr>
              <a:t>": "suburb"</a:t>
            </a:r>
            <a:endParaRPr lang="en-IN" sz="1000" dirty="0"/>
          </a:p>
          <a:p>
            <a:r>
              <a:rPr lang="en-IN" sz="1000" dirty="0">
                <a:solidFill>
                  <a:srgbClr val="000000"/>
                </a:solidFill>
                <a:latin typeface="Arial" panose="020B0604020202020204" pitchFamily="34" charset="0"/>
              </a:rPr>
              <a:t>        } ,</a:t>
            </a:r>
            <a:endParaRPr lang="en-IN" sz="1000" dirty="0"/>
          </a:p>
          <a:p>
            <a:r>
              <a:rPr lang="en-IN" sz="1000" dirty="0">
                <a:solidFill>
                  <a:srgbClr val="000000"/>
                </a:solidFill>
                <a:latin typeface="Arial" panose="020B0604020202020204" pitchFamily="34" charset="0"/>
              </a:rPr>
              <a:t>        {</a:t>
            </a:r>
            <a:endParaRPr lang="en-IN" sz="1000" dirty="0"/>
          </a:p>
          <a:p>
            <a:r>
              <a:rPr lang="en-IN" sz="1000" dirty="0">
                <a:solidFill>
                  <a:srgbClr val="000000"/>
                </a:solidFill>
                <a:latin typeface="Arial" panose="020B0604020202020204" pitchFamily="34" charset="0"/>
              </a:rPr>
              <a:t>            "</a:t>
            </a:r>
            <a:r>
              <a:rPr lang="en-IN" sz="1000" dirty="0" err="1">
                <a:solidFill>
                  <a:srgbClr val="000000"/>
                </a:solidFill>
                <a:latin typeface="Arial" panose="020B0604020202020204" pitchFamily="34" charset="0"/>
              </a:rPr>
              <a:t>col_name</a:t>
            </a:r>
            <a:r>
              <a:rPr lang="en-IN" sz="1000" dirty="0">
                <a:solidFill>
                  <a:srgbClr val="000000"/>
                </a:solidFill>
                <a:latin typeface="Arial" panose="020B0604020202020204" pitchFamily="34" charset="0"/>
              </a:rPr>
              <a:t>": "postcode"</a:t>
            </a:r>
            <a:endParaRPr lang="en-IN" sz="1000" dirty="0"/>
          </a:p>
          <a:p>
            <a:r>
              <a:rPr lang="en-IN" sz="1000" dirty="0">
                <a:solidFill>
                  <a:srgbClr val="000000"/>
                </a:solidFill>
                <a:latin typeface="Arial" panose="020B0604020202020204" pitchFamily="34" charset="0"/>
              </a:rPr>
              <a:t>        },</a:t>
            </a:r>
            <a:endParaRPr lang="en-IN" sz="1000" dirty="0"/>
          </a:p>
          <a:p>
            <a:r>
              <a:rPr lang="en-IN" sz="1000" dirty="0">
                <a:solidFill>
                  <a:srgbClr val="000000"/>
                </a:solidFill>
                <a:latin typeface="Arial" panose="020B0604020202020204" pitchFamily="34" charset="0"/>
              </a:rPr>
              <a:t>        {</a:t>
            </a:r>
            <a:endParaRPr lang="en-IN" sz="1000" dirty="0"/>
          </a:p>
          <a:p>
            <a:r>
              <a:rPr lang="en-IN" sz="1000" dirty="0">
                <a:solidFill>
                  <a:srgbClr val="000000"/>
                </a:solidFill>
                <a:latin typeface="Arial" panose="020B0604020202020204" pitchFamily="34" charset="0"/>
              </a:rPr>
              <a:t>            "</a:t>
            </a:r>
            <a:r>
              <a:rPr lang="en-IN" sz="1000" dirty="0" err="1">
                <a:solidFill>
                  <a:srgbClr val="000000"/>
                </a:solidFill>
                <a:latin typeface="Arial" panose="020B0604020202020204" pitchFamily="34" charset="0"/>
              </a:rPr>
              <a:t>col_name</a:t>
            </a:r>
            <a:r>
              <a:rPr lang="en-IN" sz="1000" dirty="0">
                <a:solidFill>
                  <a:srgbClr val="000000"/>
                </a:solidFill>
                <a:latin typeface="Arial" panose="020B0604020202020204" pitchFamily="34" charset="0"/>
              </a:rPr>
              <a:t>": "</a:t>
            </a:r>
            <a:r>
              <a:rPr lang="en-IN" sz="1000" dirty="0" err="1">
                <a:solidFill>
                  <a:srgbClr val="000000"/>
                </a:solidFill>
                <a:latin typeface="Arial" panose="020B0604020202020204" pitchFamily="34" charset="0"/>
              </a:rPr>
              <a:t>date_of_birth</a:t>
            </a:r>
            <a:r>
              <a:rPr lang="en-IN" sz="1000" dirty="0">
                <a:solidFill>
                  <a:srgbClr val="000000"/>
                </a:solidFill>
                <a:latin typeface="Arial" panose="020B0604020202020204" pitchFamily="34" charset="0"/>
              </a:rPr>
              <a:t>"</a:t>
            </a:r>
            <a:endParaRPr lang="en-IN" sz="1000" dirty="0"/>
          </a:p>
          <a:p>
            <a:r>
              <a:rPr lang="en-IN" sz="1000" dirty="0">
                <a:solidFill>
                  <a:srgbClr val="000000"/>
                </a:solidFill>
                <a:latin typeface="Arial" panose="020B0604020202020204" pitchFamily="34" charset="0"/>
              </a:rPr>
              <a:t>        }</a:t>
            </a:r>
            <a:endParaRPr lang="en-IN" sz="1000" dirty="0"/>
          </a:p>
          <a:p>
            <a:r>
              <a:rPr lang="en-IN" sz="1000" dirty="0">
                <a:solidFill>
                  <a:srgbClr val="000000"/>
                </a:solidFill>
                <a:latin typeface="Arial" panose="020B0604020202020204" pitchFamily="34" charset="0"/>
              </a:rPr>
              <a:t>    ],</a:t>
            </a:r>
            <a:endParaRPr lang="en-IN" sz="1000" dirty="0"/>
          </a:p>
          <a:p>
            <a:r>
              <a:rPr lang="en-IN" sz="1000" dirty="0">
                <a:solidFill>
                  <a:srgbClr val="000000"/>
                </a:solidFill>
                <a:latin typeface="Arial" panose="020B0604020202020204" pitchFamily="34" charset="0"/>
              </a:rPr>
              <a:t>    "</a:t>
            </a:r>
            <a:r>
              <a:rPr lang="en-IN" sz="1000" dirty="0" err="1">
                <a:solidFill>
                  <a:srgbClr val="000000"/>
                </a:solidFill>
                <a:latin typeface="Arial" panose="020B0604020202020204" pitchFamily="34" charset="0"/>
              </a:rPr>
              <a:t>em_convergence</a:t>
            </a:r>
            <a:r>
              <a:rPr lang="en-IN" sz="1000" dirty="0">
                <a:solidFill>
                  <a:srgbClr val="000000"/>
                </a:solidFill>
                <a:latin typeface="Arial" panose="020B0604020202020204" pitchFamily="34" charset="0"/>
              </a:rPr>
              <a:t>": 0.01</a:t>
            </a:r>
            <a:endParaRPr lang="en-IN" sz="1000" dirty="0"/>
          </a:p>
          <a:p>
            <a:r>
              <a:rPr lang="en-IN" sz="1000" dirty="0">
                <a:solidFill>
                  <a:srgbClr val="000000"/>
                </a:solidFill>
                <a:latin typeface="Arial" panose="020B0604020202020204" pitchFamily="34" charset="0"/>
              </a:rPr>
              <a:t>}</a:t>
            </a:r>
            <a:endParaRPr lang="en-IN" sz="1000" dirty="0"/>
          </a:p>
          <a:p>
            <a:br>
              <a:rPr lang="en-IN" dirty="0"/>
            </a:br>
            <a:endParaRPr lang="en-US" dirty="0"/>
          </a:p>
        </p:txBody>
      </p:sp>
      <p:sp>
        <p:nvSpPr>
          <p:cNvPr id="5" name="Rectangle 4">
            <a:extLst>
              <a:ext uri="{FF2B5EF4-FFF2-40B4-BE49-F238E27FC236}">
                <a16:creationId xmlns:a16="http://schemas.microsoft.com/office/drawing/2014/main" id="{5E1678FB-864D-1324-39A1-0FAFA6491161}"/>
              </a:ext>
            </a:extLst>
          </p:cNvPr>
          <p:cNvSpPr/>
          <p:nvPr/>
        </p:nvSpPr>
        <p:spPr>
          <a:xfrm>
            <a:off x="228493" y="284312"/>
            <a:ext cx="3186770" cy="376257"/>
          </a:xfrm>
          <a:prstGeom prst="rect">
            <a:avLst/>
          </a:prstGeom>
        </p:spPr>
        <p:txBody>
          <a:bodyPr wrap="none">
            <a:spAutoFit/>
          </a:bodyPr>
          <a:lstStyle/>
          <a:p>
            <a:pPr>
              <a:lnSpc>
                <a:spcPct val="110000"/>
              </a:lnSpc>
              <a:spcBef>
                <a:spcPct val="0"/>
              </a:spcBef>
            </a:pPr>
            <a:r>
              <a:rPr lang="en-US" dirty="0">
                <a:solidFill>
                  <a:schemeClr val="accent1"/>
                </a:solidFill>
                <a:latin typeface="Futura Next Medium" panose="020B0602020204020303" pitchFamily="34" charset="77"/>
              </a:rPr>
              <a:t>Settings and Few Parameters</a:t>
            </a:r>
          </a:p>
        </p:txBody>
      </p:sp>
      <p:sp>
        <p:nvSpPr>
          <p:cNvPr id="6" name="Rectangle 5">
            <a:extLst>
              <a:ext uri="{FF2B5EF4-FFF2-40B4-BE49-F238E27FC236}">
                <a16:creationId xmlns:a16="http://schemas.microsoft.com/office/drawing/2014/main" id="{DCC0130C-5D93-4AE5-1373-2BD1724A3DAD}"/>
              </a:ext>
            </a:extLst>
          </p:cNvPr>
          <p:cNvSpPr/>
          <p:nvPr/>
        </p:nvSpPr>
        <p:spPr>
          <a:xfrm>
            <a:off x="6654800" y="619761"/>
            <a:ext cx="3708400" cy="5124480"/>
          </a:xfrm>
          <a:prstGeom prst="rect">
            <a:avLst/>
          </a:prstGeom>
        </p:spPr>
        <p:txBody>
          <a:bodyPr wrap="square">
            <a:spAutoFit/>
          </a:bodyPr>
          <a:lstStyle/>
          <a:p>
            <a:pPr marL="285750" indent="-285750" fontAlgn="base">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sz="1500" dirty="0" err="1">
                <a:solidFill>
                  <a:srgbClr val="000000"/>
                </a:solidFill>
                <a:latin typeface="Arial" panose="020B0604020202020204" pitchFamily="34" charset="0"/>
              </a:rPr>
              <a:t>link_type</a:t>
            </a:r>
            <a:endParaRPr lang="en-IN" sz="1500" dirty="0">
              <a:solidFill>
                <a:srgbClr val="000000"/>
              </a:solidFill>
              <a:latin typeface="Arial" panose="020B0604020202020204" pitchFamily="34" charset="0"/>
            </a:endParaRPr>
          </a:p>
          <a:p>
            <a:pPr marL="285750" indent="-285750">
              <a:buFont typeface="Arial" panose="020B0604020202020204" pitchFamily="34" charset="0"/>
              <a:buChar char="•"/>
            </a:pPr>
            <a:endParaRPr lang="en-IN" sz="1500" dirty="0">
              <a:solidFill>
                <a:srgbClr val="000000"/>
              </a:solidFill>
              <a:latin typeface="Arial" panose="020B0604020202020204" pitchFamily="34" charset="0"/>
            </a:endParaRPr>
          </a:p>
          <a:p>
            <a:pPr marL="285750" indent="-285750">
              <a:buFont typeface="Arial" panose="020B0604020202020204" pitchFamily="34" charset="0"/>
              <a:buChar char="•"/>
            </a:pPr>
            <a:r>
              <a:rPr lang="en-IN" sz="1500" dirty="0" err="1">
                <a:solidFill>
                  <a:srgbClr val="000000"/>
                </a:solidFill>
                <a:latin typeface="Arial" panose="020B0604020202020204" pitchFamily="34" charset="0"/>
              </a:rPr>
              <a:t>Proportion_of_matches</a:t>
            </a:r>
            <a:endParaRPr lang="en-IN" sz="1500" dirty="0">
              <a:solidFill>
                <a:srgbClr val="000000"/>
              </a:solidFill>
              <a:latin typeface="Arial" panose="020B0604020202020204" pitchFamily="34" charset="0"/>
            </a:endParaRPr>
          </a:p>
          <a:p>
            <a:pPr marL="285750" indent="-285750">
              <a:buFont typeface="Arial" panose="020B0604020202020204" pitchFamily="34" charset="0"/>
              <a:buChar char="•"/>
            </a:pPr>
            <a:endParaRPr lang="en-IN" sz="1500" dirty="0">
              <a:solidFill>
                <a:srgbClr val="000000"/>
              </a:solidFill>
              <a:latin typeface="Arial" panose="020B0604020202020204" pitchFamily="34" charset="0"/>
            </a:endParaRPr>
          </a:p>
          <a:p>
            <a:pPr marL="285750" indent="-285750">
              <a:buFont typeface="Arial" panose="020B0604020202020204" pitchFamily="34" charset="0"/>
              <a:buChar char="•"/>
            </a:pPr>
            <a:r>
              <a:rPr lang="en-IN" sz="1500" dirty="0" err="1">
                <a:solidFill>
                  <a:srgbClr val="000000"/>
                </a:solidFill>
                <a:latin typeface="Arial" panose="020B0604020202020204" pitchFamily="34" charset="0"/>
              </a:rPr>
              <a:t>blocking_rules</a:t>
            </a:r>
            <a:endParaRPr lang="en-IN" sz="1500" dirty="0">
              <a:solidFill>
                <a:srgbClr val="000000"/>
              </a:solidFill>
              <a:latin typeface="Arial" panose="020B0604020202020204" pitchFamily="34" charset="0"/>
            </a:endParaRPr>
          </a:p>
          <a:p>
            <a:endParaRPr lang="en-IN" sz="1500" dirty="0">
              <a:solidFill>
                <a:srgbClr val="000000"/>
              </a:solidFill>
              <a:latin typeface="Arial" panose="020B0604020202020204" pitchFamily="34" charset="0"/>
            </a:endParaRPr>
          </a:p>
          <a:p>
            <a:pPr marL="285750" indent="-285750">
              <a:buFont typeface="Arial" panose="020B0604020202020204" pitchFamily="34" charset="0"/>
              <a:buChar char="•"/>
            </a:pPr>
            <a:r>
              <a:rPr lang="en-IN" sz="1500" dirty="0" err="1">
                <a:solidFill>
                  <a:srgbClr val="000000"/>
                </a:solidFill>
                <a:latin typeface="Arial" panose="020B0604020202020204" pitchFamily="34" charset="0"/>
              </a:rPr>
              <a:t>comparison_columns</a:t>
            </a:r>
            <a:endParaRPr lang="en-IN" sz="1500" dirty="0">
              <a:solidFill>
                <a:srgbClr val="000000"/>
              </a:solidFill>
              <a:latin typeface="Arial" panose="020B0604020202020204" pitchFamily="34" charset="0"/>
            </a:endParaRPr>
          </a:p>
          <a:p>
            <a:pPr marL="285750" indent="-285750">
              <a:buFont typeface="Arial" panose="020B0604020202020204" pitchFamily="34" charset="0"/>
              <a:buChar char="•"/>
            </a:pPr>
            <a:endParaRPr lang="en-IN" sz="1500" dirty="0">
              <a:solidFill>
                <a:srgbClr val="000000"/>
              </a:solidFill>
              <a:latin typeface="Arial" panose="020B0604020202020204" pitchFamily="34" charset="0"/>
            </a:endParaRPr>
          </a:p>
          <a:p>
            <a:pPr marL="285750" indent="-285750">
              <a:buFont typeface="Arial" panose="020B0604020202020204" pitchFamily="34" charset="0"/>
              <a:buChar char="•"/>
            </a:pPr>
            <a:r>
              <a:rPr lang="en-IN" sz="1500" dirty="0" err="1">
                <a:solidFill>
                  <a:srgbClr val="000000"/>
                </a:solidFill>
                <a:latin typeface="Arial" panose="020B0604020202020204" pitchFamily="34" charset="0"/>
              </a:rPr>
              <a:t>num_levels</a:t>
            </a:r>
            <a:endParaRPr lang="en-IN" sz="1500" dirty="0">
              <a:solidFill>
                <a:srgbClr val="000000"/>
              </a:solidFill>
              <a:latin typeface="Arial" panose="020B0604020202020204" pitchFamily="34" charset="0"/>
            </a:endParaRPr>
          </a:p>
          <a:p>
            <a:endParaRPr lang="en-IN" sz="1500" dirty="0">
              <a:solidFill>
                <a:srgbClr val="000000"/>
              </a:solidFill>
              <a:latin typeface="Arial" panose="020B0604020202020204" pitchFamily="34" charset="0"/>
            </a:endParaRPr>
          </a:p>
          <a:p>
            <a:pPr marL="285750" indent="-285750">
              <a:buFont typeface="Arial" panose="020B0604020202020204" pitchFamily="34" charset="0"/>
              <a:buChar char="•"/>
            </a:pPr>
            <a:r>
              <a:rPr lang="en-IN" sz="1500" dirty="0" err="1">
                <a:solidFill>
                  <a:srgbClr val="000000"/>
                </a:solidFill>
                <a:latin typeface="Arial" panose="020B0604020202020204" pitchFamily="34" charset="0"/>
              </a:rPr>
              <a:t>em_convergence</a:t>
            </a:r>
            <a:endParaRPr lang="en-IN" sz="1500" dirty="0">
              <a:solidFill>
                <a:srgbClr val="000000"/>
              </a:solidFill>
              <a:latin typeface="Arial" panose="020B0604020202020204" pitchFamily="34" charset="0"/>
            </a:endParaRPr>
          </a:p>
          <a:p>
            <a:endParaRPr lang="en-IN" sz="1500" dirty="0">
              <a:solidFill>
                <a:srgbClr val="000000"/>
              </a:solidFill>
              <a:latin typeface="Arial" panose="020B0604020202020204" pitchFamily="34" charset="0"/>
            </a:endParaRPr>
          </a:p>
          <a:p>
            <a:pPr marL="285750" indent="-285750">
              <a:buFont typeface="Arial" panose="020B0604020202020204" pitchFamily="34" charset="0"/>
              <a:buChar char="•"/>
            </a:pPr>
            <a:r>
              <a:rPr lang="en-IN" sz="1500" dirty="0" err="1">
                <a:solidFill>
                  <a:srgbClr val="000000"/>
                </a:solidFill>
                <a:latin typeface="Arial" panose="020B0604020202020204" pitchFamily="34" charset="0"/>
              </a:rPr>
              <a:t>max_iterations</a:t>
            </a:r>
            <a:endParaRPr lang="en-IN" sz="1500" dirty="0">
              <a:solidFill>
                <a:srgbClr val="000000"/>
              </a:solidFill>
              <a:latin typeface="Arial" panose="020B0604020202020204" pitchFamily="34" charset="0"/>
            </a:endParaRPr>
          </a:p>
          <a:p>
            <a:pPr marL="285750" indent="-285750">
              <a:buFont typeface="Arial" panose="020B0604020202020204" pitchFamily="34" charset="0"/>
              <a:buChar char="•"/>
            </a:pPr>
            <a:endParaRPr lang="en-IN" sz="1500" dirty="0"/>
          </a:p>
          <a:p>
            <a:endParaRPr lang="en-IN" sz="1600" dirty="0"/>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endParaRPr lang="en-IN" sz="1500" dirty="0"/>
          </a:p>
        </p:txBody>
      </p:sp>
    </p:spTree>
    <p:extLst>
      <p:ext uri="{BB962C8B-B14F-4D97-AF65-F5344CB8AC3E}">
        <p14:creationId xmlns:p14="http://schemas.microsoft.com/office/powerpoint/2010/main" val="4127979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1014DD-012B-0936-B4A5-DB908ADA9372}"/>
              </a:ext>
            </a:extLst>
          </p:cNvPr>
          <p:cNvSpPr>
            <a:spLocks noGrp="1"/>
          </p:cNvSpPr>
          <p:nvPr>
            <p:ph type="sldNum" sz="quarter" idx="10"/>
          </p:nvPr>
        </p:nvSpPr>
        <p:spPr/>
        <p:txBody>
          <a:bodyPr/>
          <a:lstStyle/>
          <a:p>
            <a:fld id="{58B792A5-9BAE-6942-BFE1-9FCDB51EA51E}" type="slidenum">
              <a:rPr lang="en-US" smtClean="0"/>
              <a:pPr/>
              <a:t>9</a:t>
            </a:fld>
            <a:endParaRPr lang="en-US" dirty="0"/>
          </a:p>
        </p:txBody>
      </p:sp>
      <p:pic>
        <p:nvPicPr>
          <p:cNvPr id="5" name="Picture 4" descr="Graphical user interface, application, table&#10;&#10;Description automatically generated">
            <a:extLst>
              <a:ext uri="{FF2B5EF4-FFF2-40B4-BE49-F238E27FC236}">
                <a16:creationId xmlns:a16="http://schemas.microsoft.com/office/drawing/2014/main" id="{C04A00C0-157E-4AAF-18C1-9595F8927FEE}"/>
              </a:ext>
            </a:extLst>
          </p:cNvPr>
          <p:cNvPicPr>
            <a:picLocks noChangeAspect="1"/>
          </p:cNvPicPr>
          <p:nvPr/>
        </p:nvPicPr>
        <p:blipFill>
          <a:blip r:embed="rId2"/>
          <a:stretch>
            <a:fillRect/>
          </a:stretch>
        </p:blipFill>
        <p:spPr>
          <a:xfrm>
            <a:off x="115986" y="1284232"/>
            <a:ext cx="11960028" cy="4289535"/>
          </a:xfrm>
          <a:prstGeom prst="rect">
            <a:avLst/>
          </a:prstGeom>
        </p:spPr>
      </p:pic>
      <p:sp>
        <p:nvSpPr>
          <p:cNvPr id="6" name="Rectangle 5">
            <a:extLst>
              <a:ext uri="{FF2B5EF4-FFF2-40B4-BE49-F238E27FC236}">
                <a16:creationId xmlns:a16="http://schemas.microsoft.com/office/drawing/2014/main" id="{7B0F3EE6-B368-04F8-AE78-A1284451A0E4}"/>
              </a:ext>
            </a:extLst>
          </p:cNvPr>
          <p:cNvSpPr/>
          <p:nvPr/>
        </p:nvSpPr>
        <p:spPr>
          <a:xfrm>
            <a:off x="277312" y="630607"/>
            <a:ext cx="2853538" cy="369332"/>
          </a:xfrm>
          <a:prstGeom prst="rect">
            <a:avLst/>
          </a:prstGeom>
        </p:spPr>
        <p:txBody>
          <a:bodyPr wrap="none">
            <a:spAutoFit/>
          </a:bodyPr>
          <a:lstStyle/>
          <a:p>
            <a:r>
              <a:rPr lang="en-IN" dirty="0">
                <a:solidFill>
                  <a:schemeClr val="accent1"/>
                </a:solidFill>
                <a:latin typeface="Futura Next Medium" panose="020B0602020204020303" pitchFamily="34" charset="77"/>
              </a:rPr>
              <a:t>Random Matched Record</a:t>
            </a:r>
            <a:endParaRPr lang="en-US" dirty="0"/>
          </a:p>
        </p:txBody>
      </p:sp>
    </p:spTree>
    <p:extLst>
      <p:ext uri="{BB962C8B-B14F-4D97-AF65-F5344CB8AC3E}">
        <p14:creationId xmlns:p14="http://schemas.microsoft.com/office/powerpoint/2010/main" val="2607576637"/>
      </p:ext>
    </p:extLst>
  </p:cSld>
  <p:clrMapOvr>
    <a:masterClrMapping/>
  </p:clrMapOvr>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S_Template_202119" id="{B918B50E-BD58-4DF1-8E3F-A3E0794D8E75}" vid="{6D998359-29CA-42A8-B183-95E8F6CFF579}"/>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S_Template_202119" id="{B918B50E-BD58-4DF1-8E3F-A3E0794D8E75}" vid="{F3ECF90A-CEAA-4D87-ADB3-8CCD63287A32}"/>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S_Template_202119" id="{B918B50E-BD58-4DF1-8E3F-A3E0794D8E75}" vid="{78175EDD-22F3-4B39-B45D-5DD0C78471AC}"/>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S_Template_202119" id="{B918B50E-BD58-4DF1-8E3F-A3E0794D8E75}" vid="{98FD5279-9994-4388-B17B-151D8CE9E29B}"/>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S_Template_202119" id="{B918B50E-BD58-4DF1-8E3F-A3E0794D8E75}" vid="{2CBBAA91-EA67-43D0-97A5-B6DE6F8FBEC6}"/>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S_Template_202119" id="{B918B50E-BD58-4DF1-8E3F-A3E0794D8E75}" vid="{3D0616C2-4952-4126-9CBD-72E373F46F68}"/>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S_Template_202119" id="{B918B50E-BD58-4DF1-8E3F-A3E0794D8E75}" vid="{0CFB9B59-71B7-46D5-94CA-2BFC17BD83EC}"/>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S_Template_202119" id="{B918B50E-BD58-4DF1-8E3F-A3E0794D8E75}" vid="{DA2F4BD9-1C2C-4A54-AD63-117DEC122A85}"/>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C630EB8BE10874CBCE6046B17BA264D" ma:contentTypeVersion="13" ma:contentTypeDescription="Create a new document." ma:contentTypeScope="" ma:versionID="e175e49403a2ae4516f84f749bb26ffa">
  <xsd:schema xmlns:xsd="http://www.w3.org/2001/XMLSchema" xmlns:xs="http://www.w3.org/2001/XMLSchema" xmlns:p="http://schemas.microsoft.com/office/2006/metadata/properties" xmlns:ns3="88c2d9d0-e997-43cc-9b3e-7ccc6a32ac49" xmlns:ns4="df51b682-e5b2-4157-a38f-18d88d607ba1" targetNamespace="http://schemas.microsoft.com/office/2006/metadata/properties" ma:root="true" ma:fieldsID="4f1b0c9237a9f0264da255a32cdfe5f9" ns3:_="" ns4:_="">
    <xsd:import namespace="88c2d9d0-e997-43cc-9b3e-7ccc6a32ac49"/>
    <xsd:import namespace="df51b682-e5b2-4157-a38f-18d88d607b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ServiceDateTake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c2d9d0-e997-43cc-9b3e-7ccc6a32ac4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f51b682-e5b2-4157-a38f-18d88d607b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401E975-3077-44A7-AD41-989E303DFA93}">
  <ds:schemaRefs>
    <ds:schemaRef ds:uri="http://schemas.microsoft.com/sharepoint/v3/contenttype/forms"/>
  </ds:schemaRefs>
</ds:datastoreItem>
</file>

<file path=customXml/itemProps2.xml><?xml version="1.0" encoding="utf-8"?>
<ds:datastoreItem xmlns:ds="http://schemas.openxmlformats.org/officeDocument/2006/customXml" ds:itemID="{2EE944EB-5184-4C6B-A3C9-7F2308EE2C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c2d9d0-e997-43cc-9b3e-7ccc6a32ac49"/>
    <ds:schemaRef ds:uri="df51b682-e5b2-4157-a38f-18d88d607b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CD98A86-3C78-409D-90DE-D9CD6E54D9DA}">
  <ds:schemaRefs>
    <ds:schemaRef ds:uri="df51b682-e5b2-4157-a38f-18d88d607ba1"/>
    <ds:schemaRef ds:uri="http://schemas.microsoft.com/office/2006/documentManagement/types"/>
    <ds:schemaRef ds:uri="http://www.w3.org/XML/1998/namespace"/>
    <ds:schemaRef ds:uri="88c2d9d0-e997-43cc-9b3e-7ccc6a32ac49"/>
    <ds:schemaRef ds:uri="http://purl.org/dc/elements/1.1/"/>
    <ds:schemaRef ds:uri="http://purl.org/dc/terms/"/>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PS_Template_202119</Template>
  <TotalTime>21090</TotalTime>
  <Words>781</Words>
  <Application>Microsoft Macintosh PowerPoint</Application>
  <PresentationFormat>Widescreen</PresentationFormat>
  <Paragraphs>175</Paragraphs>
  <Slides>12</Slides>
  <Notes>1</Notes>
  <HiddenSlides>0</HiddenSlides>
  <MMClips>0</MMClips>
  <ScaleCrop>false</ScaleCrop>
  <HeadingPairs>
    <vt:vector size="6" baseType="variant">
      <vt:variant>
        <vt:lpstr>Fonts Used</vt:lpstr>
      </vt:variant>
      <vt:variant>
        <vt:i4>8</vt:i4>
      </vt:variant>
      <vt:variant>
        <vt:lpstr>Theme</vt:lpstr>
      </vt:variant>
      <vt:variant>
        <vt:i4>8</vt:i4>
      </vt:variant>
      <vt:variant>
        <vt:lpstr>Slide Titles</vt:lpstr>
      </vt:variant>
      <vt:variant>
        <vt:i4>12</vt:i4>
      </vt:variant>
    </vt:vector>
  </HeadingPairs>
  <TitlesOfParts>
    <vt:vector size="28" baseType="lpstr">
      <vt:lpstr>Arial</vt:lpstr>
      <vt:lpstr>Futura Next Book</vt:lpstr>
      <vt:lpstr>Futura Next DemiBold</vt:lpstr>
      <vt:lpstr>Futura Next Medium</vt:lpstr>
      <vt:lpstr>Minion Pro</vt:lpstr>
      <vt:lpstr>Poppins</vt:lpstr>
      <vt:lpstr>Poppins Medium</vt:lpstr>
      <vt:lpstr>Poppins SemiBold</vt:lpstr>
      <vt:lpstr>Brand Mark</vt:lpstr>
      <vt:lpstr>Cover</vt:lpstr>
      <vt:lpstr>Agenda</vt:lpstr>
      <vt:lpstr>Divider</vt:lpstr>
      <vt:lpstr>Quote</vt:lpstr>
      <vt:lpstr>Voice</vt:lpstr>
      <vt:lpstr>Content</vt:lpstr>
      <vt:lpstr>Back Cover</vt:lpstr>
      <vt:lpstr>Customer Data Platform Monthly Demo</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this template</dc:title>
  <dc:creator>Ajul Raj</dc:creator>
  <cp:lastModifiedBy>Vikas Patel</cp:lastModifiedBy>
  <cp:revision>23</cp:revision>
  <dcterms:created xsi:type="dcterms:W3CDTF">2022-02-09T10:09:33Z</dcterms:created>
  <dcterms:modified xsi:type="dcterms:W3CDTF">2022-05-12T05:40:46Z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ajuraj</vt:lpwstr>
  </property>
  <property fmtid="{D5CDD505-2E9C-101B-9397-08002B2CF9AE}" pid="5" name="Jive_VersionGuid">
    <vt:lpwstr>d357a5e5-91a8-4833-ab31-2594808e277a</vt:lpwstr>
  </property>
  <property fmtid="{D5CDD505-2E9C-101B-9397-08002B2CF9AE}" pid="6" name="Offisync_UpdateToken">
    <vt:lpwstr>8</vt:lpwstr>
  </property>
  <property fmtid="{D5CDD505-2E9C-101B-9397-08002B2CF9AE}" pid="7" name="Offisync_ProviderInitializationData">
    <vt:lpwstr>https://vox.publicissapient.com</vt:lpwstr>
  </property>
  <property fmtid="{D5CDD505-2E9C-101B-9397-08002B2CF9AE}" pid="8" name="ContentTypeId">
    <vt:lpwstr>0x010100CC630EB8BE10874CBCE6046B17BA264D</vt:lpwstr>
  </property>
</Properties>
</file>