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C5C1B-2683-45BE-BCB8-5784658CB22F}" v="10" dt="2020-02-23T18:50:03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PARSHURAM PATEL" userId="S::vikas170106062@iitg.ac.in::8163cfa5-116b-4ed4-94e3-907b771a8a41" providerId="AD" clId="Web-{8E1C5C1B-2683-45BE-BCB8-5784658CB22F}"/>
    <pc:docChg chg="modSld">
      <pc:chgData name="VIKAS PARSHURAM PATEL" userId="S::vikas170106062@iitg.ac.in::8163cfa5-116b-4ed4-94e3-907b771a8a41" providerId="AD" clId="Web-{8E1C5C1B-2683-45BE-BCB8-5784658CB22F}" dt="2020-02-23T18:50:03.351" v="8" actId="20577"/>
      <pc:docMkLst>
        <pc:docMk/>
      </pc:docMkLst>
      <pc:sldChg chg="modSp">
        <pc:chgData name="VIKAS PARSHURAM PATEL" userId="S::vikas170106062@iitg.ac.in::8163cfa5-116b-4ed4-94e3-907b771a8a41" providerId="AD" clId="Web-{8E1C5C1B-2683-45BE-BCB8-5784658CB22F}" dt="2020-02-23T18:50:02.648" v="6" actId="20577"/>
        <pc:sldMkLst>
          <pc:docMk/>
          <pc:sldMk cId="3050864925" sldId="256"/>
        </pc:sldMkLst>
        <pc:spChg chg="mod">
          <ac:chgData name="VIKAS PARSHURAM PATEL" userId="S::vikas170106062@iitg.ac.in::8163cfa5-116b-4ed4-94e3-907b771a8a41" providerId="AD" clId="Web-{8E1C5C1B-2683-45BE-BCB8-5784658CB22F}" dt="2020-02-23T18:50:02.648" v="6" actId="20577"/>
          <ac:spMkLst>
            <pc:docMk/>
            <pc:sldMk cId="3050864925" sldId="256"/>
            <ac:spMk id="3" creationId="{B6C5CD70-4A1D-4B9B-9638-BDE19E222C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51EE-B168-4721-B3B7-808BAACCF18A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2A-6777-4DF7-A02E-44D99B2C0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0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51EE-B168-4721-B3B7-808BAACCF18A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2A-6777-4DF7-A02E-44D99B2C0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2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51EE-B168-4721-B3B7-808BAACCF18A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2A-6777-4DF7-A02E-44D99B2C0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51EE-B168-4721-B3B7-808BAACCF18A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2A-6777-4DF7-A02E-44D99B2C0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2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51EE-B168-4721-B3B7-808BAACCF18A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2A-6777-4DF7-A02E-44D99B2C0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2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51EE-B168-4721-B3B7-808BAACCF18A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2A-6777-4DF7-A02E-44D99B2C0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7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51EE-B168-4721-B3B7-808BAACCF18A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2A-6777-4DF7-A02E-44D99B2C0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51EE-B168-4721-B3B7-808BAACCF18A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2A-6777-4DF7-A02E-44D99B2C0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1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51EE-B168-4721-B3B7-808BAACCF18A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2A-6777-4DF7-A02E-44D99B2C0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01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51EE-B168-4721-B3B7-808BAACCF18A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2A-6777-4DF7-A02E-44D99B2C0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38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51EE-B168-4721-B3B7-808BAACCF18A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2A-6777-4DF7-A02E-44D99B2C0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00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51EE-B168-4721-B3B7-808BAACCF18A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D82A-6777-4DF7-A02E-44D99B2C0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47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D88D-A049-46F3-B485-0A26D77C8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Active Top Management: Do They Matter?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5CD70-4A1D-4B9B-9638-BDE19E222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Idea</a:t>
            </a:r>
          </a:p>
          <a:p>
            <a:r>
              <a:rPr lang="en-IN" dirty="0">
                <a:latin typeface="Times New Roman"/>
                <a:cs typeface="Times New Roman"/>
              </a:rPr>
              <a:t>2nd Dec 2019</a:t>
            </a:r>
          </a:p>
        </p:txBody>
      </p:sp>
    </p:spTree>
    <p:extLst>
      <p:ext uri="{BB962C8B-B14F-4D97-AF65-F5344CB8AC3E}">
        <p14:creationId xmlns:p14="http://schemas.microsoft.com/office/powerpoint/2010/main" val="305086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9954-065B-4169-AAA1-D970A9F5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larger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E08F-AB19-480F-9E19-B71DEDCC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messages from thought leaders, top managers and the likes and have an effect on the market performance of firms/brands?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an effect, can we explain the mechanism?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see a larger effect on marketing? Innovation?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differential effect for firms with socially active leaders and those without?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6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FEC6-5D9B-45F0-987F-E3188165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37"/>
            <a:ext cx="78867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EC624-D847-47CA-9071-266F9456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49" y="969268"/>
            <a:ext cx="7114902" cy="5458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5A40A-39EA-4C62-94C6-0D84A8530220}"/>
              </a:ext>
            </a:extLst>
          </p:cNvPr>
          <p:cNvSpPr txBox="1"/>
          <p:nvPr/>
        </p:nvSpPr>
        <p:spPr>
          <a:xfrm>
            <a:off x="296091" y="6385682"/>
            <a:ext cx="836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G., Holmes Jr, R. M., Oh, I. S., &amp; Zhu, W. (2016). Do CEOs matter to firm strategic actions and firm performance? A meta‐analytic investigation based on upper echelons theory. </a:t>
            </a: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Psychology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775-862.</a:t>
            </a:r>
          </a:p>
        </p:txBody>
      </p:sp>
    </p:spTree>
    <p:extLst>
      <p:ext uri="{BB962C8B-B14F-4D97-AF65-F5344CB8AC3E}">
        <p14:creationId xmlns:p14="http://schemas.microsoft.com/office/powerpoint/2010/main" val="224492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8E0D-B6AD-4A29-A8C5-47D65754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4E4B-8B67-4660-8147-5794BE24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R., Nagarajan, N. J., Sonnenfeld, J. A., &amp; Srinivasan, D. (2006). Does CEO charisma matter? An empirical analysis of the relationships among organizational performance, environmental uncertainty, and top management team perceptions of CEO charisma. 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Academy of management journal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161-174.</a:t>
            </a:r>
          </a:p>
        </p:txBody>
      </p:sp>
    </p:spTree>
    <p:extLst>
      <p:ext uri="{BB962C8B-B14F-4D97-AF65-F5344CB8AC3E}">
        <p14:creationId xmlns:p14="http://schemas.microsoft.com/office/powerpoint/2010/main" val="326827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98AB-84E6-4746-8080-0CEE00C9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96CA-5544-47BD-933F-14676980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Data Sources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accounts of top management, firms, brands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Financials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Existing or potentially define new dictionaries to identify top management positive self-concept and personality traits (LIWC)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these on the text from Twitter data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other information (like retweets,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comments, likes, etc) from twitter to account for the virality of the data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to explain firm performance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identify potential mediators and moderators</a:t>
            </a:r>
          </a:p>
        </p:txBody>
      </p:sp>
    </p:spTree>
    <p:extLst>
      <p:ext uri="{BB962C8B-B14F-4D97-AF65-F5344CB8AC3E}">
        <p14:creationId xmlns:p14="http://schemas.microsoft.com/office/powerpoint/2010/main" val="298750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269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Socially Active Top Management: Do They Matter?</vt:lpstr>
      <vt:lpstr>What is the larger question?</vt:lpstr>
      <vt:lpstr>Relevant Framework</vt:lpstr>
      <vt:lpstr>Relevant Reference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Galande</dc:creator>
  <cp:lastModifiedBy>Ashish Galande</cp:lastModifiedBy>
  <cp:revision>8</cp:revision>
  <dcterms:created xsi:type="dcterms:W3CDTF">2019-11-20T08:44:46Z</dcterms:created>
  <dcterms:modified xsi:type="dcterms:W3CDTF">2020-02-23T18:50:05Z</dcterms:modified>
</cp:coreProperties>
</file>