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49374D80-E511-4BD8-B737-6E32CCEDA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Hema Varshita Muppalla</cp:lastModifiedBy>
  <cp:revision>1</cp:revision>
  <dcterms:created xsi:type="dcterms:W3CDTF">2021-08-26T12:21:27Z</dcterms:created>
  <dcterms:modified xsi:type="dcterms:W3CDTF">2021-08-26T16:16:09Z</dcterms:modified>
</cp:coreProperties>
</file>