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47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22">
            <a:extLst>
              <a:ext uri="{FF2B5EF4-FFF2-40B4-BE49-F238E27FC236}">
                <a16:creationId xmlns:a16="http://schemas.microsoft.com/office/drawing/2014/main" xmlns="" id="{0A4FCFD0-39B2-45D3-B713-85D17BE3F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21">
            <a:extLst>
              <a:ext uri="{FF2B5EF4-FFF2-40B4-BE49-F238E27FC236}">
                <a16:creationId xmlns:a16="http://schemas.microsoft.com/office/drawing/2014/main" xmlns="" id="{3660707D-BD1E-418C-B127-16A6E7A8A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23">
            <a:extLst>
              <a:ext uri="{FF2B5EF4-FFF2-40B4-BE49-F238E27FC236}">
                <a16:creationId xmlns:a16="http://schemas.microsoft.com/office/drawing/2014/main" xmlns="" id="{3B583E9D-E8F1-4619-8EB6-17CEAB2CE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24">
            <a:extLst>
              <a:ext uri="{FF2B5EF4-FFF2-40B4-BE49-F238E27FC236}">
                <a16:creationId xmlns:a16="http://schemas.microsoft.com/office/drawing/2014/main" xmlns="" id="{63B8D55E-A902-4FA1-BB9C-B651DD923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25">
            <a:extLst>
              <a:ext uri="{FF2B5EF4-FFF2-40B4-BE49-F238E27FC236}">
                <a16:creationId xmlns:a16="http://schemas.microsoft.com/office/drawing/2014/main" xmlns="" id="{D416F5E1-C467-4CBC-BED0-D8C29FAE2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26">
            <a:extLst>
              <a:ext uri="{FF2B5EF4-FFF2-40B4-BE49-F238E27FC236}">
                <a16:creationId xmlns:a16="http://schemas.microsoft.com/office/drawing/2014/main" xmlns="" id="{B5F8A754-C719-4F9D-9CD4-847061BC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ABC</cp:lastModifiedBy>
  <cp:revision>1</cp:revision>
  <dcterms:created xsi:type="dcterms:W3CDTF">2021-08-26T15:22:17Z</dcterms:created>
  <dcterms:modified xsi:type="dcterms:W3CDTF">2021-08-26T15:25:26Z</dcterms:modified>
</cp:coreProperties>
</file>