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C5F33D-0ADC-40CB-B53A-00F1C8CDE1E9}">
          <p14:sldIdLst>
            <p14:sldId id="256"/>
            <p14:sldId id="257"/>
            <p14:sldId id="258"/>
            <p14:sldId id="261"/>
            <p14:sldId id="259"/>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98" d="100"/>
          <a:sy n="98" d="100"/>
        </p:scale>
        <p:origin x="-8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03-06-2020</a:t>
            </a:fld>
            <a:endParaRPr lang="en-US" dirty="0"/>
          </a:p>
        </p:txBody>
      </p:sp>
      <p:sp>
        <p:nvSpPr>
          <p:cNvPr id="5" name="Footer Placeholder 4">
            <a:extLst>
              <a:ext uri="{FF2B5EF4-FFF2-40B4-BE49-F238E27FC236}">
                <a16:creationId xmlns:a16="http://schemas.microsoft.com/office/drawing/2014/main" xmlns=""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xmlns=""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36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D9A4A-D287-4207-9037-70DB007A1707}"/>
              </a:ext>
            </a:extLst>
          </p:cNvPr>
          <p:cNvSpPr>
            <a:spLocks noGrp="1"/>
          </p:cNvSpPr>
          <p:nvPr>
            <p:ph type="dt" sz="half" idx="10"/>
          </p:nvPr>
        </p:nvSpPr>
        <p:spPr/>
        <p:txBody>
          <a:bodyPr/>
          <a:lstStyle/>
          <a:p>
            <a:fld id="{02AC24A9-CCB6-4F8D-B8DB-C2F3692CFA5A}" type="datetimeFigureOut">
              <a:rPr lang="en-US" smtClean="0"/>
              <a:t>03-06-2020</a:t>
            </a:fld>
            <a:endParaRPr lang="en-US"/>
          </a:p>
        </p:txBody>
      </p:sp>
      <p:sp>
        <p:nvSpPr>
          <p:cNvPr id="5" name="Footer Placeholder 4">
            <a:extLst>
              <a:ext uri="{FF2B5EF4-FFF2-40B4-BE49-F238E27FC236}">
                <a16:creationId xmlns:a16="http://schemas.microsoft.com/office/drawing/2014/main" xmlns=""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984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D2603B-9ACE-4FA9-805B-9B91EB63DF7D}"/>
              </a:ext>
            </a:extLst>
          </p:cNvPr>
          <p:cNvSpPr>
            <a:spLocks noGrp="1"/>
          </p:cNvSpPr>
          <p:nvPr>
            <p:ph type="dt" sz="half" idx="10"/>
          </p:nvPr>
        </p:nvSpPr>
        <p:spPr/>
        <p:txBody>
          <a:bodyPr/>
          <a:lstStyle/>
          <a:p>
            <a:fld id="{02AC24A9-CCB6-4F8D-B8DB-C2F3692CFA5A}" type="datetimeFigureOut">
              <a:rPr lang="en-US" smtClean="0"/>
              <a:t>03-06-2020</a:t>
            </a:fld>
            <a:endParaRPr lang="en-US"/>
          </a:p>
        </p:txBody>
      </p:sp>
      <p:sp>
        <p:nvSpPr>
          <p:cNvPr id="5" name="Footer Placeholder 4">
            <a:extLst>
              <a:ext uri="{FF2B5EF4-FFF2-40B4-BE49-F238E27FC236}">
                <a16:creationId xmlns:a16="http://schemas.microsoft.com/office/drawing/2014/main" xmlns=""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590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03-06-2020</a:t>
            </a:fld>
            <a:endParaRPr lang="en-US"/>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899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D48BFA7D-4401-4285-802B-1579165F0D6D}"/>
              </a:ext>
            </a:extLst>
          </p:cNvPr>
          <p:cNvSpPr>
            <a:spLocks noGrp="1"/>
          </p:cNvSpPr>
          <p:nvPr>
            <p:ph type="dt" sz="half" idx="10"/>
          </p:nvPr>
        </p:nvSpPr>
        <p:spPr/>
        <p:txBody>
          <a:bodyPr/>
          <a:lstStyle/>
          <a:p>
            <a:fld id="{02AC24A9-CCB6-4F8D-B8DB-C2F3692CFA5A}" type="datetimeFigureOut">
              <a:rPr lang="en-US" smtClean="0"/>
              <a:t>03-06-2020</a:t>
            </a:fld>
            <a:endParaRPr lang="en-US"/>
          </a:p>
        </p:txBody>
      </p:sp>
      <p:sp>
        <p:nvSpPr>
          <p:cNvPr id="5" name="Footer Placeholder 4">
            <a:extLst>
              <a:ext uri="{FF2B5EF4-FFF2-40B4-BE49-F238E27FC236}">
                <a16:creationId xmlns:a16="http://schemas.microsoft.com/office/drawing/2014/main" xmlns=""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833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03-06-2020</a:t>
            </a:fld>
            <a:endParaRPr lang="en-US"/>
          </a:p>
        </p:txBody>
      </p:sp>
      <p:sp>
        <p:nvSpPr>
          <p:cNvPr id="6" name="Footer Placeholder 5">
            <a:extLst>
              <a:ext uri="{FF2B5EF4-FFF2-40B4-BE49-F238E27FC236}">
                <a16:creationId xmlns:a16="http://schemas.microsoft.com/office/drawing/2014/main" xmlns=""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812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xmlns=""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03-06-2020</a:t>
            </a:fld>
            <a:endParaRPr lang="en-US"/>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7557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02AC24A9-CCB6-4F8D-B8DB-C2F3692CFA5A}" type="datetimeFigureOut">
              <a:rPr lang="en-US" smtClean="0"/>
              <a:t>03-06-2020</a:t>
            </a:fld>
            <a:endParaRPr lang="en-US"/>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786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02AC24A9-CCB6-4F8D-B8DB-C2F3692CFA5A}" type="datetimeFigureOut">
              <a:rPr lang="en-US" smtClean="0"/>
              <a:t>03-06-2020</a:t>
            </a:fld>
            <a:endParaRPr lang="en-US"/>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6308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03-06-2020</a:t>
            </a:fld>
            <a:endParaRPr lang="en-US" dirty="0"/>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528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xmlns=""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03-06-2020</a:t>
            </a:fld>
            <a:endParaRPr lang="en-US"/>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374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03-06-2020</a:t>
            </a:fld>
            <a:endParaRPr lang="en-US"/>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94118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2" r:id="rId6"/>
    <p:sldLayoutId id="2147483668" r:id="rId7"/>
    <p:sldLayoutId id="2147483669" r:id="rId8"/>
    <p:sldLayoutId id="2147483670" r:id="rId9"/>
    <p:sldLayoutId id="2147483671"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xmlns="" id="{6CCA5F87-1D1E-45CB-8D83-FC7EEFAD99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xmlns="" id="{BDCA74D8-99B6-4840-9C87-C9A53760DC58}"/>
              </a:ext>
            </a:extLst>
          </p:cNvPr>
          <p:cNvPicPr>
            <a:picLocks noChangeAspect="1"/>
          </p:cNvPicPr>
          <p:nvPr/>
        </p:nvPicPr>
        <p:blipFill rotWithShape="1">
          <a:blip r:embed="rId2"/>
          <a:srcRect l="15628" r="-1" b="-1"/>
          <a:stretch/>
        </p:blipFill>
        <p:spPr>
          <a:xfrm>
            <a:off x="6106" y="0"/>
            <a:ext cx="8549629" cy="6857990"/>
          </a:xfrm>
          <a:prstGeom prst="rect">
            <a:avLst/>
          </a:prstGeom>
        </p:spPr>
      </p:pic>
      <p:sp>
        <p:nvSpPr>
          <p:cNvPr id="11" name="Rectangle 10">
            <a:extLst>
              <a:ext uri="{FF2B5EF4-FFF2-40B4-BE49-F238E27FC236}">
                <a16:creationId xmlns:a16="http://schemas.microsoft.com/office/drawing/2014/main" xmlns="" id="{7CCFC2C6-6238-4A2F-93DE-2ADF74AF63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72A14509-9983-4F7D-B6E6-95EE56B35C48}"/>
              </a:ext>
            </a:extLst>
          </p:cNvPr>
          <p:cNvSpPr>
            <a:spLocks noGrp="1"/>
          </p:cNvSpPr>
          <p:nvPr>
            <p:ph type="ctrTitle"/>
          </p:nvPr>
        </p:nvSpPr>
        <p:spPr>
          <a:xfrm>
            <a:off x="7274923" y="396868"/>
            <a:ext cx="4794067" cy="2262585"/>
          </a:xfrm>
        </p:spPr>
        <p:txBody>
          <a:bodyPr anchor="b">
            <a:normAutofit/>
          </a:bodyPr>
          <a:lstStyle/>
          <a:p>
            <a:pPr algn="ctr"/>
            <a:r>
              <a:rPr lang="en-IN" sz="5400" dirty="0"/>
              <a:t>LANGUAGE TRANSLATOR</a:t>
            </a:r>
          </a:p>
        </p:txBody>
      </p:sp>
      <p:sp>
        <p:nvSpPr>
          <p:cNvPr id="3" name="Subtitle 2">
            <a:extLst>
              <a:ext uri="{FF2B5EF4-FFF2-40B4-BE49-F238E27FC236}">
                <a16:creationId xmlns:a16="http://schemas.microsoft.com/office/drawing/2014/main" xmlns="" id="{25DB2E1D-8AA9-4974-975F-E811F760C58B}"/>
              </a:ext>
            </a:extLst>
          </p:cNvPr>
          <p:cNvSpPr>
            <a:spLocks noGrp="1"/>
          </p:cNvSpPr>
          <p:nvPr>
            <p:ph type="subTitle" idx="1"/>
          </p:nvPr>
        </p:nvSpPr>
        <p:spPr>
          <a:xfrm>
            <a:off x="7816597" y="4546920"/>
            <a:ext cx="4023360" cy="823368"/>
          </a:xfrm>
        </p:spPr>
        <p:txBody>
          <a:bodyPr>
            <a:normAutofit fontScale="92500" lnSpcReduction="10000"/>
          </a:bodyPr>
          <a:lstStyle/>
          <a:p>
            <a:r>
              <a:rPr lang="en-IN" sz="2000" dirty="0"/>
              <a:t>Patel Aniket       17ITUON021</a:t>
            </a:r>
          </a:p>
          <a:p>
            <a:r>
              <a:rPr lang="en-IN" sz="2000" dirty="0"/>
              <a:t>Patel Abhishek  17ITUOS126</a:t>
            </a:r>
          </a:p>
          <a:p>
            <a:endParaRPr lang="en-IN" sz="2000" dirty="0"/>
          </a:p>
        </p:txBody>
      </p:sp>
      <p:sp>
        <p:nvSpPr>
          <p:cNvPr id="13" name="Rectangle 12">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190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2ED42-4771-4473-8A49-A439FFE6C636}"/>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xmlns="" id="{A6652C20-B5AD-4CE7-84AD-772ED80CCEB6}"/>
              </a:ext>
            </a:extLst>
          </p:cNvPr>
          <p:cNvSpPr>
            <a:spLocks noGrp="1"/>
          </p:cNvSpPr>
          <p:nvPr>
            <p:ph idx="1"/>
          </p:nvPr>
        </p:nvSpPr>
        <p:spPr>
          <a:xfrm>
            <a:off x="1115568" y="2478023"/>
            <a:ext cx="10168128" cy="4035071"/>
          </a:xfrm>
        </p:spPr>
        <p:txBody>
          <a:bodyPr>
            <a:normAutofit fontScale="92500" lnSpcReduction="20000"/>
          </a:bodyPr>
          <a:lstStyle/>
          <a:p>
            <a:r>
              <a:rPr lang="en-IN" dirty="0"/>
              <a:t>Our Language is basically used for calculating the relative humidity of the Atmosphere. It is an important aspect in industries as it may effect the efficiency and production  of the industries.</a:t>
            </a:r>
            <a:r>
              <a:rPr lang="en-US" dirty="0"/>
              <a:t> To low relative humidity may dry up products and to high relative humidity may increase the "water activity" and the growing of mold and bacteria in process lines and their products.</a:t>
            </a:r>
            <a:r>
              <a:rPr lang="en-IN" dirty="0"/>
              <a:t> There are certain Recommended Relative Humidity (%) for different industries . </a:t>
            </a:r>
          </a:p>
          <a:p>
            <a:r>
              <a:rPr lang="en-IN" dirty="0"/>
              <a:t>Here the user have to enter the temperature of dry and wet thermometer bulb form the Psychrometer.</a:t>
            </a:r>
          </a:p>
          <a:p>
            <a:r>
              <a:rPr lang="en-IN" dirty="0"/>
              <a:t>User can also convert from Celsius or kelvin to Fahrenheit</a:t>
            </a:r>
          </a:p>
          <a:p>
            <a:endParaRPr lang="en-IN" dirty="0"/>
          </a:p>
          <a:p>
            <a:endParaRPr lang="en-IN" dirty="0"/>
          </a:p>
        </p:txBody>
      </p:sp>
    </p:spTree>
    <p:extLst>
      <p:ext uri="{BB962C8B-B14F-4D97-AF65-F5344CB8AC3E}">
        <p14:creationId xmlns:p14="http://schemas.microsoft.com/office/powerpoint/2010/main" val="80509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F5B27-83AC-456D-B1AE-782C5A9CB01A}"/>
              </a:ext>
            </a:extLst>
          </p:cNvPr>
          <p:cNvSpPr>
            <a:spLocks noGrp="1"/>
          </p:cNvSpPr>
          <p:nvPr>
            <p:ph type="title"/>
          </p:nvPr>
        </p:nvSpPr>
        <p:spPr/>
        <p:txBody>
          <a:bodyPr/>
          <a:lstStyle/>
          <a:p>
            <a:r>
              <a:rPr lang="en-IN" dirty="0"/>
              <a:t>INPUTS:-</a:t>
            </a:r>
          </a:p>
        </p:txBody>
      </p:sp>
      <p:sp>
        <p:nvSpPr>
          <p:cNvPr id="3" name="Content Placeholder 2">
            <a:extLst>
              <a:ext uri="{FF2B5EF4-FFF2-40B4-BE49-F238E27FC236}">
                <a16:creationId xmlns:a16="http://schemas.microsoft.com/office/drawing/2014/main" xmlns="" id="{7F32E3E8-D735-44FC-9970-BD355B01A3FF}"/>
              </a:ext>
            </a:extLst>
          </p:cNvPr>
          <p:cNvSpPr>
            <a:spLocks noGrp="1"/>
          </p:cNvSpPr>
          <p:nvPr>
            <p:ph idx="1"/>
          </p:nvPr>
        </p:nvSpPr>
        <p:spPr>
          <a:xfrm>
            <a:off x="1115568" y="1993900"/>
            <a:ext cx="10168128" cy="4178300"/>
          </a:xfrm>
        </p:spPr>
        <p:txBody>
          <a:bodyPr/>
          <a:lstStyle/>
          <a:p>
            <a:r>
              <a:rPr lang="en-IN" dirty="0"/>
              <a:t>Here the series of inputs are given in order to find </a:t>
            </a:r>
            <a:r>
              <a:rPr lang="en-IN"/>
              <a:t>relative humidity . Name </a:t>
            </a:r>
            <a:r>
              <a:rPr lang="en-IN" dirty="0"/>
              <a:t>of the file is hello.txt.</a:t>
            </a:r>
          </a:p>
        </p:txBody>
      </p:sp>
      <p:pic>
        <p:nvPicPr>
          <p:cNvPr id="5" name="Picture 4">
            <a:extLst>
              <a:ext uri="{FF2B5EF4-FFF2-40B4-BE49-F238E27FC236}">
                <a16:creationId xmlns:a16="http://schemas.microsoft.com/office/drawing/2014/main" xmlns="" id="{F9289FC8-033C-4420-AABF-A1E6B4D138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0295" y="3112167"/>
            <a:ext cx="6368716" cy="3533755"/>
          </a:xfrm>
          <a:prstGeom prst="rect">
            <a:avLst/>
          </a:prstGeom>
        </p:spPr>
      </p:pic>
    </p:spTree>
    <p:extLst>
      <p:ext uri="{BB962C8B-B14F-4D97-AF65-F5344CB8AC3E}">
        <p14:creationId xmlns:p14="http://schemas.microsoft.com/office/powerpoint/2010/main" val="153296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411C0D1-091C-409F-A1E7-B67DB36B9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17" y="984142"/>
            <a:ext cx="10957301" cy="4656802"/>
          </a:xfrm>
          <a:prstGeom prst="rect">
            <a:avLst/>
          </a:prstGeom>
        </p:spPr>
      </p:pic>
      <p:pic>
        <p:nvPicPr>
          <p:cNvPr id="7" name="Picture 6">
            <a:extLst>
              <a:ext uri="{FF2B5EF4-FFF2-40B4-BE49-F238E27FC236}">
                <a16:creationId xmlns:a16="http://schemas.microsoft.com/office/drawing/2014/main" xmlns="" id="{FED64553-9491-47F0-BF74-722F7E3FC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660" y="5185207"/>
            <a:ext cx="4145797" cy="1742536"/>
          </a:xfrm>
          <a:prstGeom prst="rect">
            <a:avLst/>
          </a:prstGeom>
        </p:spPr>
      </p:pic>
    </p:spTree>
    <p:extLst>
      <p:ext uri="{BB962C8B-B14F-4D97-AF65-F5344CB8AC3E}">
        <p14:creationId xmlns:p14="http://schemas.microsoft.com/office/powerpoint/2010/main" val="297989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F96F5B-8B3F-4B7F-A9C2-6F53D0F4FF6C}"/>
              </a:ext>
            </a:extLst>
          </p:cNvPr>
          <p:cNvSpPr>
            <a:spLocks noGrp="1"/>
          </p:cNvSpPr>
          <p:nvPr>
            <p:ph type="title"/>
          </p:nvPr>
        </p:nvSpPr>
        <p:spPr/>
        <p:txBody>
          <a:bodyPr/>
          <a:lstStyle/>
          <a:p>
            <a:r>
              <a:rPr lang="en-IN" dirty="0"/>
              <a:t>COMPILATION STEPS AND OUTPUT</a:t>
            </a:r>
          </a:p>
        </p:txBody>
      </p:sp>
      <p:pic>
        <p:nvPicPr>
          <p:cNvPr id="5" name="Content Placeholder 4">
            <a:extLst>
              <a:ext uri="{FF2B5EF4-FFF2-40B4-BE49-F238E27FC236}">
                <a16:creationId xmlns:a16="http://schemas.microsoft.com/office/drawing/2014/main" xmlns="" id="{FE81A6DC-34F5-4434-AAE1-96EFBB64EA6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1284" y="1633286"/>
            <a:ext cx="8823158" cy="4963026"/>
          </a:xfrm>
        </p:spPr>
      </p:pic>
      <p:pic>
        <p:nvPicPr>
          <p:cNvPr id="7" name="Picture 6">
            <a:extLst>
              <a:ext uri="{FF2B5EF4-FFF2-40B4-BE49-F238E27FC236}">
                <a16:creationId xmlns:a16="http://schemas.microsoft.com/office/drawing/2014/main" xmlns="" id="{2D1AB759-1996-4157-8EAF-DFF907DAE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9853" y="1507958"/>
            <a:ext cx="7969718" cy="5088354"/>
          </a:xfrm>
          <a:prstGeom prst="rect">
            <a:avLst/>
          </a:prstGeom>
        </p:spPr>
      </p:pic>
    </p:spTree>
    <p:extLst>
      <p:ext uri="{BB962C8B-B14F-4D97-AF65-F5344CB8AC3E}">
        <p14:creationId xmlns:p14="http://schemas.microsoft.com/office/powerpoint/2010/main" val="2597123621"/>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13B38"/>
      </a:dk2>
      <a:lt2>
        <a:srgbClr val="E8E2E2"/>
      </a:lt2>
      <a:accent1>
        <a:srgbClr val="43AFB9"/>
      </a:accent1>
      <a:accent2>
        <a:srgbClr val="36B48A"/>
      </a:accent2>
      <a:accent3>
        <a:srgbClr val="41B55E"/>
      </a:accent3>
      <a:accent4>
        <a:srgbClr val="4BB636"/>
      </a:accent4>
      <a:accent5>
        <a:srgbClr val="81B03F"/>
      </a:accent5>
      <a:accent6>
        <a:srgbClr val="A6A631"/>
      </a:accent6>
      <a:hlink>
        <a:srgbClr val="578F2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88</TotalTime>
  <Words>142</Words>
  <Application>Microsoft Office PowerPoint</Application>
  <PresentationFormat>Custom</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AccentBoxVTI</vt:lpstr>
      <vt:lpstr>LANGUAGE TRANSLATOR</vt:lpstr>
      <vt:lpstr>Description</vt:lpstr>
      <vt:lpstr>INPUTS:-</vt:lpstr>
      <vt:lpstr>PowerPoint Presentation</vt:lpstr>
      <vt:lpstr>COMPILATION STEPS AND 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TRANSLATOR</dc:title>
  <dc:creator>Aniket Patel</dc:creator>
  <cp:lastModifiedBy>Windows User</cp:lastModifiedBy>
  <cp:revision>11</cp:revision>
  <dcterms:created xsi:type="dcterms:W3CDTF">2020-05-24T13:13:56Z</dcterms:created>
  <dcterms:modified xsi:type="dcterms:W3CDTF">2020-06-03T03:07:34Z</dcterms:modified>
</cp:coreProperties>
</file>