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440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9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45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36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40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7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467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58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11/14/2023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14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11/14/2023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ight Triangle 6">
            <a:extLst>
              <a:ext uri="{FF2B5EF4-FFF2-40B4-BE49-F238E27FC236}">
                <a16:creationId xmlns:a16="http://schemas.microsoft.com/office/drawing/2014/main" id="{63BAC6E0-ADAC-40FB-AF53-88FA5F837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4" y="151621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7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0064D7E-06DA-49C2-98D1-4C063EBE9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D1B7231-4CA0-4EF0-A0F6-BBC5D2289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F16C7D2-2C2B-45A2-B877-AD7F29D21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E4B7AF-75AF-445E-9C56-25B6004E3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9A02B0-84CC-4983-8CA2-DA39E73F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AB12A9E-E8F5-4BB6-9FAC-B7528DB78E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4E08A66-700A-4A93-8C53-51D5607B8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9E4E565-75A8-4E72-8D5F-0B62E6B49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F1FD7EC-834D-4087-9B69-7793E1A5B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E4853CF-E211-4741-8BB6-936918F20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08328EE-5DD9-49DB-AD4B-4F0A76A0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404B81F-9DCC-4C62-8962-2B6C36255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41ED921-643C-4B5B-86E6-99E818479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AD09725-F1B5-4342-A3A6-25BDC7261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C5251DB-B92C-4E4E-9BAE-B3EB8A9A31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2389C50-96FA-4F8E-A890-EE4967379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497D116-7C85-4317-8284-E647BAFC3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D6ED932-F3DD-4BB6-8FC3-6E205965D9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850A286-F068-43D3-8DEA-272E28F30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F3A2DA1-C0E2-44DE-AAA4-D2F262CB3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D8CC984-8A5C-4205-9CE0-218DA79F1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12901BA-B376-4054-8C31-BE75DF480E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2BA8E1-2C05-43A7-AABF-8D614E07D3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3D58E52-4C85-48FF-ADA3-F8F66B995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1787A-32B8-440E-B1A5-1CAEC9D1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9D651FB-65B3-4DBD-9428-084075111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4A6116-8F7B-4C9A-9B9D-EF25C8BFA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4CC776F-EA3D-4898-9730-88C6605FD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81A3030-F8B6-4D5E-8A8F-7CE0C81E9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49129F1-E775-4904-9569-F08FA175DF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C93E5BB-B3BE-4416-A1B2-5A2CDA8B0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3FD179A-45E8-4D8F-8F75-6E4A266F84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A14D4CC-6D74-872B-8094-2762521B2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25" y="746840"/>
            <a:ext cx="4903438" cy="5415739"/>
          </a:xfrm>
        </p:spPr>
        <p:txBody>
          <a:bodyPr anchor="ctr">
            <a:normAutofit/>
          </a:bodyPr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Inter"/>
              </a:rPr>
              <a:t>Breast Cancer Detection Using CNN</a:t>
            </a:r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729E7B49-E1D9-4EAE-8B30-D958A9580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3144853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D2BA0570-7BB5-4FB7-B41A-048CE0327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7316" y="-3109"/>
            <a:ext cx="6098262" cy="6861109"/>
          </a:xfrm>
          <a:custGeom>
            <a:avLst/>
            <a:gdLst>
              <a:gd name="connsiteX0" fmla="*/ 2247706 w 6098262"/>
              <a:gd name="connsiteY0" fmla="*/ 0 h 6861109"/>
              <a:gd name="connsiteX1" fmla="*/ 6098262 w 6098262"/>
              <a:gd name="connsiteY1" fmla="*/ 0 h 6861109"/>
              <a:gd name="connsiteX2" fmla="*/ 6098262 w 6098262"/>
              <a:gd name="connsiteY2" fmla="*/ 6861109 h 6861109"/>
              <a:gd name="connsiteX3" fmla="*/ 2247706 w 6098262"/>
              <a:gd name="connsiteY3" fmla="*/ 6861109 h 6861109"/>
              <a:gd name="connsiteX4" fmla="*/ 2247706 w 6098262"/>
              <a:gd name="connsiteY4" fmla="*/ 6857999 h 6861109"/>
              <a:gd name="connsiteX5" fmla="*/ 274850 w 6098262"/>
              <a:gd name="connsiteY5" fmla="*/ 6857999 h 6861109"/>
              <a:gd name="connsiteX6" fmla="*/ 954409 w 6098262"/>
              <a:gd name="connsiteY6" fmla="*/ 1 h 6861109"/>
              <a:gd name="connsiteX7" fmla="*/ 2247706 w 6098262"/>
              <a:gd name="connsiteY7" fmla="*/ 1 h 6861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8262" h="6861109">
                <a:moveTo>
                  <a:pt x="2247706" y="0"/>
                </a:moveTo>
                <a:lnTo>
                  <a:pt x="6098262" y="0"/>
                </a:lnTo>
                <a:lnTo>
                  <a:pt x="6098262" y="6861109"/>
                </a:lnTo>
                <a:lnTo>
                  <a:pt x="2247706" y="6861109"/>
                </a:lnTo>
                <a:lnTo>
                  <a:pt x="2247706" y="6857999"/>
                </a:lnTo>
                <a:lnTo>
                  <a:pt x="274850" y="6857999"/>
                </a:lnTo>
                <a:cubicBezTo>
                  <a:pt x="-619306" y="3429000"/>
                  <a:pt x="954409" y="3429000"/>
                  <a:pt x="954409" y="1"/>
                </a:cubicBezTo>
                <a:lnTo>
                  <a:pt x="2247706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499AF86A-6CD5-1579-A775-FB64F2666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4515" r="31044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72930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499AF86A-6CD5-1579-A775-FB64F26661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3" r="9718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14D4CC-6D74-872B-8094-2762521B2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558" y="156308"/>
            <a:ext cx="9518557" cy="147233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b="1" i="0" dirty="0">
                <a:effectLst/>
                <a:latin typeface="Inter"/>
              </a:rPr>
              <a:t>Data set with cancer</a:t>
            </a:r>
            <a:br>
              <a:rPr lang="en-US" b="1" i="0" dirty="0">
                <a:effectLst/>
                <a:latin typeface="Inter"/>
              </a:rPr>
            </a:b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99997-BC46-4896-AEA5-37EC629D2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A461E0-415F-4E8B-8B08-2C975693D3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1EDD03-89DD-456E-BB53-FA43BE25A3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A76E89-A44E-4207-8F8A-F853ED8A3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C81BA9D-E2BC-4AD2-B816-5DE100BC8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155025-B3E7-46D2-B556-80A8E9083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AAE4CEE-0410-46B5-B649-E3754C539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86DDB39-DB80-43C8-A5AF-24AE5841B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3BE8C2-40CB-46C0-9536-BA1C51AF92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E2D5D2E-1F38-48BC-B038-9DA190B871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289E300-BEF0-4977-919B-F3367CF876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12B4899-7298-454D-90B9-382ACAEAA8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6FBE75-F4D3-48DD-85D2-593D0C1B3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E586789-549A-4D87-8967-6DCD5DEDF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66293A2-B541-4BE7-8C99-1B730BB4DA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938820-6D84-479D-B608-354903781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8EE07FC-6A61-4C78-BAF6-86E2FD543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C4E5A61-6E0E-44DD-B47E-9547F3A540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48B355A-1131-4815-881C-3949360FA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73D903E-5A72-42B5-B741-95081B06E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5769BB5-F1CF-4A57-A2E8-2ED9F9DDF0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F9ABF1-4E55-4D70-ACF2-DB7D62C7D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FD75E62-63B6-4237-88D5-02A90DDFA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6A41C83-58E2-4EE6-864C-DB7DE375A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1162541-E8F8-4926-91B8-AD9F514156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3E6FB3D-A8E2-4B96-B87B-EEEC499F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766009-515D-4494-BFF6-AC554CBCD0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4C1372F-2169-48C6-8AEB-411E8405B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3FA4F1-4239-4336-BB84-8E3BBCD7F5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E90E0AA-C864-445E-AC17-96D1C90CB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D4D2F48-C2BF-4C1C-82B9-FEB42F3C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6BB855D-6213-4C07-A21A-F0250B89F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21F82ED-6623-0A79-A33E-D255A46AB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287" y="1380426"/>
            <a:ext cx="9495343" cy="48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8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D4CC-6D74-872B-8094-2762521B2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197" y="575390"/>
            <a:ext cx="8450250" cy="1624885"/>
          </a:xfrm>
        </p:spPr>
        <p:txBody>
          <a:bodyPr anchor="ctr">
            <a:normAutofit fontScale="90000"/>
          </a:bodyPr>
          <a:lstStyle/>
          <a:p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en-US" dirty="0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499AF86A-6CD5-1579-A775-FB64F2666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4515" r="31044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25B5EA2-81D4-80D7-7CBB-178212297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697" y="445352"/>
            <a:ext cx="6098263" cy="840523"/>
          </a:xfrm>
        </p:spPr>
        <p:txBody>
          <a:bodyPr anchor="b">
            <a:normAutofit fontScale="92500"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</a:rPr>
              <a:t>Model Accuracy using CNN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49C373-D9CD-9804-5EA3-537F1FE6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3162" y="1997834"/>
            <a:ext cx="6523285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7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D4CC-6D74-872B-8094-2762521B2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197" y="575390"/>
            <a:ext cx="8450250" cy="1624885"/>
          </a:xfrm>
        </p:spPr>
        <p:txBody>
          <a:bodyPr anchor="ctr">
            <a:normAutofit fontScale="90000"/>
          </a:bodyPr>
          <a:lstStyle/>
          <a:p>
            <a:br>
              <a:rPr lang="en-US" b="1" i="0" dirty="0">
                <a:solidFill>
                  <a:srgbClr val="202124"/>
                </a:solidFill>
                <a:effectLst/>
                <a:latin typeface="Inter"/>
              </a:rPr>
            </a:br>
            <a:endParaRPr lang="en-US" dirty="0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499AF86A-6CD5-1579-A775-FB64F26661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0000"/>
          </a:blip>
          <a:srcRect l="24515" r="31044" b="1"/>
          <a:stretch/>
        </p:blipFill>
        <p:spPr>
          <a:xfrm>
            <a:off x="6097316" y="-3108"/>
            <a:ext cx="6098262" cy="6861108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25B5EA2-81D4-80D7-7CBB-178212297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697" y="445352"/>
            <a:ext cx="6098263" cy="840523"/>
          </a:xfrm>
        </p:spPr>
        <p:txBody>
          <a:bodyPr anchor="b">
            <a:normAutofit fontScale="77500" lnSpcReduction="20000"/>
          </a:bodyPr>
          <a:lstStyle/>
          <a:p>
            <a:pPr algn="r"/>
            <a:r>
              <a:rPr lang="en-US" sz="4000" dirty="0">
                <a:solidFill>
                  <a:srgbClr val="FF0000"/>
                </a:solidFill>
              </a:rPr>
              <a:t>Model Validation loss using CNN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4BE05B-9AFF-557E-727B-421E843F5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574" y="2200275"/>
            <a:ext cx="6363251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546679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50">
      <a:majorFont>
        <a:latin typeface="Grandview"/>
        <a:ea typeface=""/>
        <a:cs typeface=""/>
      </a:majorFont>
      <a:minorFont>
        <a:latin typeface="Grandvie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Grandview</vt:lpstr>
      <vt:lpstr>Inter</vt:lpstr>
      <vt:lpstr>Wingdings</vt:lpstr>
      <vt:lpstr>CosineVTI</vt:lpstr>
      <vt:lpstr>Breast Cancer Detection Using CNN </vt:lpstr>
      <vt:lpstr>Data set with cancer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Breast Cancer Detection Using CNN </dc:title>
  <dc:creator>Parth Patel</dc:creator>
  <cp:lastModifiedBy>Parth Patel</cp:lastModifiedBy>
  <cp:revision>1</cp:revision>
  <dcterms:created xsi:type="dcterms:W3CDTF">2023-11-14T19:17:32Z</dcterms:created>
  <dcterms:modified xsi:type="dcterms:W3CDTF">2023-11-14T19:26:07Z</dcterms:modified>
</cp:coreProperties>
</file>