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8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140D-89F0-8484-BD92-736035D4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CF7C-7E63-7185-DF2E-603BB1C48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A457-172F-1C15-F7E2-A6A399AB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C7AC-008B-1F75-1F35-06924011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44C7-D3C5-E753-A942-4C8F8CE1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BD0B-8EBC-C079-8014-F7065BDE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4BC53-C0AA-8EC6-D0D8-CC4F2C776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BC3A-014D-C843-A5E4-635E606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F542-038E-3A2D-941E-2AB6D478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48F6-80E6-548A-EB41-6D13E24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6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40149-A976-CC50-3D3B-0B5628EB4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0297E-6AA4-7B0F-9293-53543F01A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1AFF8-3032-A9BB-618E-51C22A9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4FBB-7385-43B6-4DD2-D5CC5118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0AFF-F3FF-F91D-00AC-46C441D3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9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7615-6FB1-DD05-AFA6-732A21A8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615D-7237-583A-DBFE-436E03ED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CC8B-7EF8-E6B4-5F5A-8D734B5A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4D5B-7A1F-A5A8-DD60-6DBCCD62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95AC-517C-297F-146F-8C3F5CF2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8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2C4E-B3E6-56B6-EF33-07A710C4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4782-88CA-9F44-8FC8-DF71A25D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C17B5-0690-0B96-F653-12DADDC4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BD957-B093-7C2E-328C-B1A753A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4ECC-4EEB-D4C9-124F-A9B8DEBD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60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5F0F-77E5-2596-FAB1-77FF1986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F0F9-CDCB-E34E-179C-07FFD39C4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5FDFC-BA8B-7DD3-4072-A455FB834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771D-75B0-D434-63A9-E7552FBB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B05B9-0FDD-8F15-B099-D1BE2707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C999-884C-9A58-DAC9-1F449AA8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B506-3716-18D2-D117-BA654775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FD8D-C512-8FB5-FAA7-7DACBB76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4B6A-5665-D67B-74CE-530521C9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7AFDA-9DAE-1850-2760-E0CB0F6B2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22DAB-7B8F-D681-A0DA-5A7C5BB51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372AF-C483-FFD3-DFD1-E6B9C1D2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A7471-9868-1B72-4A95-5BCD59FA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1D156-8544-90D8-E6D3-B9D37488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9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9BAB-342D-640B-7430-E5A10A8C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566FF-B4B6-56CC-88A7-6964353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87B34-8B5A-D65D-6B2B-2CE230A4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0EBAC-46A0-C86B-50D8-DB47C966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8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CBB4-C12A-6AFA-E7FE-73F3BB4A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D5841-A369-BFB5-6F51-EEB03485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B4E2-3DEB-45E2-A7BD-0701D14F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7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DE4E-FF9D-4986-69E0-EFD1B1EE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1A55-B0DC-2D79-B13C-56E83581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77833-3D26-E52F-7187-C22C7258E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E553C-1DD6-F2A8-E745-33F7B29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88790-796F-A327-0CF9-30595E25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34E62-6505-1F23-FCAE-720CD58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1C7B-58F3-F20D-A1F3-DA9BE31C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DCC0B-B155-F29B-DEE5-5D2A39678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E7BA6-9593-7289-A64B-15A07E11A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AEE3-5459-9C87-D9F4-394EE29C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FE200-6031-032E-9890-58574B7E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3A961-7323-88C6-41B5-E7BEAEBB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2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32A30-353F-4EEB-ACCD-13752DB3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10F8-4686-A591-0670-01CA2A7E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CB900-F3B7-DB77-65AF-2C3643E4A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DB3B-80F4-4CE4-AF5A-AFACF4A950B0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5D00-966C-DBC1-6236-4570B284B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EB9B-A870-9947-3A24-EE967BC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E0B0-6019-40A9-92B8-2D314D595F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0C0A643-19B1-C355-D2C0-9668AC1F6BFC}"/>
              </a:ext>
            </a:extLst>
          </p:cNvPr>
          <p:cNvSpPr/>
          <p:nvPr/>
        </p:nvSpPr>
        <p:spPr>
          <a:xfrm>
            <a:off x="5145204" y="232012"/>
            <a:ext cx="1842449" cy="7233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91F0585-9074-613B-0D98-791794367E04}"/>
              </a:ext>
            </a:extLst>
          </p:cNvPr>
          <p:cNvSpPr/>
          <p:nvPr/>
        </p:nvSpPr>
        <p:spPr>
          <a:xfrm>
            <a:off x="4041279" y="1294047"/>
            <a:ext cx="1526651" cy="787179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EEB65A2-E5F9-3F4A-137D-11171BA54F9B}"/>
              </a:ext>
            </a:extLst>
          </p:cNvPr>
          <p:cNvSpPr/>
          <p:nvPr/>
        </p:nvSpPr>
        <p:spPr>
          <a:xfrm>
            <a:off x="8732331" y="611658"/>
            <a:ext cx="1526651" cy="787179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7B7934-AAD3-70C3-11BC-4522311C74D6}"/>
              </a:ext>
            </a:extLst>
          </p:cNvPr>
          <p:cNvCxnSpPr>
            <a:endCxn id="6" idx="0"/>
          </p:cNvCxnSpPr>
          <p:nvPr/>
        </p:nvCxnSpPr>
        <p:spPr>
          <a:xfrm flipH="1">
            <a:off x="4804605" y="665893"/>
            <a:ext cx="612251" cy="62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A0BB96-E917-81E6-21A9-8AC50E7BF7ED}"/>
              </a:ext>
            </a:extLst>
          </p:cNvPr>
          <p:cNvCxnSpPr>
            <a:stCxn id="5" idx="0"/>
            <a:endCxn id="7" idx="0"/>
          </p:cNvCxnSpPr>
          <p:nvPr/>
        </p:nvCxnSpPr>
        <p:spPr>
          <a:xfrm>
            <a:off x="6987653" y="593678"/>
            <a:ext cx="2508004" cy="1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C8EC0472-F13C-5793-1455-0742F425608A}"/>
              </a:ext>
            </a:extLst>
          </p:cNvPr>
          <p:cNvSpPr/>
          <p:nvPr/>
        </p:nvSpPr>
        <p:spPr>
          <a:xfrm>
            <a:off x="4114827" y="2331483"/>
            <a:ext cx="1379553" cy="978011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9B1E54-65AC-BE70-08D0-03B235A83A5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534770" y="2820489"/>
            <a:ext cx="580057" cy="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E02BD-BFC3-5536-8FB4-507951D1B5B0}"/>
              </a:ext>
            </a:extLst>
          </p:cNvPr>
          <p:cNvSpPr txBox="1"/>
          <p:nvPr/>
        </p:nvSpPr>
        <p:spPr>
          <a:xfrm>
            <a:off x="3560581" y="2459559"/>
            <a:ext cx="528763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F19E44-D96F-FAA8-CB60-0663B9CA7552}"/>
              </a:ext>
            </a:extLst>
          </p:cNvPr>
          <p:cNvCxnSpPr>
            <a:cxnSpLocks/>
          </p:cNvCxnSpPr>
          <p:nvPr/>
        </p:nvCxnSpPr>
        <p:spPr>
          <a:xfrm flipV="1">
            <a:off x="3548419" y="627797"/>
            <a:ext cx="13647" cy="221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B6ABFC-6A2D-B47F-6915-0044F164288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534770" y="593678"/>
            <a:ext cx="1610434" cy="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F8D462-A71D-9FC3-15F8-F1420A1B5ED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4804604" y="2081226"/>
            <a:ext cx="1" cy="25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2876EA-D02F-B843-8C75-F599D94D4F9F}"/>
              </a:ext>
            </a:extLst>
          </p:cNvPr>
          <p:cNvSpPr txBox="1"/>
          <p:nvPr/>
        </p:nvSpPr>
        <p:spPr>
          <a:xfrm>
            <a:off x="2011678" y="1152490"/>
            <a:ext cx="158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Redirect to the Home Page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0503-CC5C-5895-6867-EE04E2D5841B}"/>
              </a:ext>
            </a:extLst>
          </p:cNvPr>
          <p:cNvSpPr txBox="1"/>
          <p:nvPr/>
        </p:nvSpPr>
        <p:spPr>
          <a:xfrm>
            <a:off x="4332508" y="3237482"/>
            <a:ext cx="5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72E1B8-77FC-D423-487E-3D97BC6A4982}"/>
              </a:ext>
            </a:extLst>
          </p:cNvPr>
          <p:cNvCxnSpPr>
            <a:cxnSpLocks/>
            <a:stCxn id="45" idx="1"/>
            <a:endCxn id="92" idx="3"/>
          </p:cNvCxnSpPr>
          <p:nvPr/>
        </p:nvCxnSpPr>
        <p:spPr>
          <a:xfrm flipH="1">
            <a:off x="2442000" y="3939099"/>
            <a:ext cx="1654705" cy="3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3317E9-D04D-0D37-D728-063CB4307E98}"/>
              </a:ext>
            </a:extLst>
          </p:cNvPr>
          <p:cNvCxnSpPr/>
          <p:nvPr/>
        </p:nvCxnSpPr>
        <p:spPr>
          <a:xfrm>
            <a:off x="4830002" y="3300075"/>
            <a:ext cx="0" cy="47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DEBD6-A320-A4E3-5A23-10A16C59D95D}"/>
              </a:ext>
            </a:extLst>
          </p:cNvPr>
          <p:cNvSpPr/>
          <p:nvPr/>
        </p:nvSpPr>
        <p:spPr>
          <a:xfrm>
            <a:off x="4096705" y="3605162"/>
            <a:ext cx="1470981" cy="6678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Products page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743A16-62B8-63BC-2698-8EC636867A7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4832196" y="4273035"/>
            <a:ext cx="0" cy="45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1EBF322-E074-0565-D0E5-3DD9C83B2EB0}"/>
              </a:ext>
            </a:extLst>
          </p:cNvPr>
          <p:cNvSpPr/>
          <p:nvPr/>
        </p:nvSpPr>
        <p:spPr>
          <a:xfrm>
            <a:off x="4085243" y="4449696"/>
            <a:ext cx="1470981" cy="6678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Filter Product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E09E7A-9372-D1FE-45BC-E077B8F130FC}"/>
              </a:ext>
            </a:extLst>
          </p:cNvPr>
          <p:cNvCxnSpPr>
            <a:stCxn id="51" idx="1"/>
            <a:endCxn id="51" idx="1"/>
          </p:cNvCxnSpPr>
          <p:nvPr/>
        </p:nvCxnSpPr>
        <p:spPr>
          <a:xfrm>
            <a:off x="4085243" y="47836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8E64213-20F5-A114-09FA-B8DE98476FD9}"/>
              </a:ext>
            </a:extLst>
          </p:cNvPr>
          <p:cNvSpPr/>
          <p:nvPr/>
        </p:nvSpPr>
        <p:spPr>
          <a:xfrm>
            <a:off x="4065026" y="5241267"/>
            <a:ext cx="1503261" cy="586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Enter product details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77047E-F8FF-06D9-D02E-7358D879E725}"/>
              </a:ext>
            </a:extLst>
          </p:cNvPr>
          <p:cNvCxnSpPr>
            <a:stCxn id="60" idx="0"/>
            <a:endCxn id="51" idx="2"/>
          </p:cNvCxnSpPr>
          <p:nvPr/>
        </p:nvCxnSpPr>
        <p:spPr>
          <a:xfrm flipV="1">
            <a:off x="4816657" y="5117569"/>
            <a:ext cx="4077" cy="123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16A9B0D-33CB-900D-FDA4-9C591DEAD28F}"/>
              </a:ext>
            </a:extLst>
          </p:cNvPr>
          <p:cNvSpPr/>
          <p:nvPr/>
        </p:nvSpPr>
        <p:spPr>
          <a:xfrm>
            <a:off x="2628900" y="649224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DE7949-E0A5-EA4D-768B-9C638925FDEA}"/>
              </a:ext>
            </a:extLst>
          </p:cNvPr>
          <p:cNvSpPr/>
          <p:nvPr/>
        </p:nvSpPr>
        <p:spPr>
          <a:xfrm>
            <a:off x="4053385" y="5976624"/>
            <a:ext cx="1555845" cy="5742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Add a product to the cart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F8FF867-3A5E-3E7A-E20D-8F57B1B39BD0}"/>
              </a:ext>
            </a:extLst>
          </p:cNvPr>
          <p:cNvSpPr/>
          <p:nvPr/>
        </p:nvSpPr>
        <p:spPr>
          <a:xfrm>
            <a:off x="704230" y="5981177"/>
            <a:ext cx="1520356" cy="5776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Verify details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8BB43EB-8C9B-5D60-D318-596032F0BB26}"/>
              </a:ext>
            </a:extLst>
          </p:cNvPr>
          <p:cNvCxnSpPr>
            <a:stCxn id="64" idx="1"/>
            <a:endCxn id="65" idx="3"/>
          </p:cNvCxnSpPr>
          <p:nvPr/>
        </p:nvCxnSpPr>
        <p:spPr>
          <a:xfrm flipH="1">
            <a:off x="2224586" y="6263774"/>
            <a:ext cx="1828799" cy="6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A046D8B-8EDA-E6CE-68BB-36B0F43DB682}"/>
              </a:ext>
            </a:extLst>
          </p:cNvPr>
          <p:cNvCxnSpPr>
            <a:cxnSpLocks/>
            <a:stCxn id="65" idx="0"/>
            <a:endCxn id="71" idx="0"/>
          </p:cNvCxnSpPr>
          <p:nvPr/>
        </p:nvCxnSpPr>
        <p:spPr>
          <a:xfrm flipH="1" flipV="1">
            <a:off x="1454060" y="5061089"/>
            <a:ext cx="10348" cy="92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EEC072-AFB3-E674-B203-9387E9C333DD}"/>
              </a:ext>
            </a:extLst>
          </p:cNvPr>
          <p:cNvSpPr/>
          <p:nvPr/>
        </p:nvSpPr>
        <p:spPr>
          <a:xfrm>
            <a:off x="683535" y="5061089"/>
            <a:ext cx="1541049" cy="5749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Payment Gateway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10FE1F-CCFE-929C-AEA3-060B181B33B5}"/>
              </a:ext>
            </a:extLst>
          </p:cNvPr>
          <p:cNvSpPr txBox="1"/>
          <p:nvPr/>
        </p:nvSpPr>
        <p:spPr>
          <a:xfrm>
            <a:off x="2638711" y="3626196"/>
            <a:ext cx="1035978" cy="3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Redirect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5CEF328-1553-8F02-122D-E2A0865DEC58}"/>
              </a:ext>
            </a:extLst>
          </p:cNvPr>
          <p:cNvCxnSpPr>
            <a:stCxn id="7" idx="2"/>
            <a:endCxn id="79" idx="3"/>
          </p:cNvCxnSpPr>
          <p:nvPr/>
        </p:nvCxnSpPr>
        <p:spPr>
          <a:xfrm>
            <a:off x="9495657" y="1398837"/>
            <a:ext cx="13647" cy="80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hought Bubble: Cloud 78">
            <a:extLst>
              <a:ext uri="{FF2B5EF4-FFF2-40B4-BE49-F238E27FC236}">
                <a16:creationId xmlns:a16="http://schemas.microsoft.com/office/drawing/2014/main" id="{9B56EF5D-8D72-08EA-36ED-528FBECB4CC9}"/>
              </a:ext>
            </a:extLst>
          </p:cNvPr>
          <p:cNvSpPr/>
          <p:nvPr/>
        </p:nvSpPr>
        <p:spPr>
          <a:xfrm>
            <a:off x="8491622" y="2123101"/>
            <a:ext cx="2035364" cy="1326212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Fetching details from DB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15EE83-CFB3-2881-CFB5-BFCF98680875}"/>
              </a:ext>
            </a:extLst>
          </p:cNvPr>
          <p:cNvCxnSpPr>
            <a:stCxn id="79" idx="1"/>
            <a:endCxn id="82" idx="3"/>
          </p:cNvCxnSpPr>
          <p:nvPr/>
        </p:nvCxnSpPr>
        <p:spPr>
          <a:xfrm>
            <a:off x="9509304" y="3447901"/>
            <a:ext cx="12125" cy="40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76CFF8C7-A0CD-C8EB-5E12-517458C14F88}"/>
              </a:ext>
            </a:extLst>
          </p:cNvPr>
          <p:cNvSpPr/>
          <p:nvPr/>
        </p:nvSpPr>
        <p:spPr>
          <a:xfrm>
            <a:off x="8226029" y="3857296"/>
            <a:ext cx="2590799" cy="66787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Dashboard Page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89302B-1DC4-10DF-1171-FA90DE160F57}"/>
              </a:ext>
            </a:extLst>
          </p:cNvPr>
          <p:cNvSpPr/>
          <p:nvPr/>
        </p:nvSpPr>
        <p:spPr>
          <a:xfrm>
            <a:off x="7542547" y="4894920"/>
            <a:ext cx="1371598" cy="6207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 change popup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C026F6-48BD-7E96-C306-1F4EDD31EF55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8226029" y="4191233"/>
            <a:ext cx="2317" cy="7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1E1BC9C-6910-A331-6CC8-3BB32AC7152D}"/>
              </a:ext>
            </a:extLst>
          </p:cNvPr>
          <p:cNvSpPr/>
          <p:nvPr/>
        </p:nvSpPr>
        <p:spPr>
          <a:xfrm>
            <a:off x="10039081" y="4872835"/>
            <a:ext cx="1575680" cy="6678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product to the product’s page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4BB648-C855-0D0E-846F-4EB645342681}"/>
              </a:ext>
            </a:extLst>
          </p:cNvPr>
          <p:cNvCxnSpPr>
            <a:stCxn id="82" idx="0"/>
            <a:endCxn id="86" idx="0"/>
          </p:cNvCxnSpPr>
          <p:nvPr/>
        </p:nvCxnSpPr>
        <p:spPr>
          <a:xfrm>
            <a:off x="10816828" y="4191233"/>
            <a:ext cx="10093" cy="68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179FDD-6ACA-7225-0B8B-A7FCE1867255}"/>
              </a:ext>
            </a:extLst>
          </p:cNvPr>
          <p:cNvCxnSpPr>
            <a:stCxn id="92" idx="2"/>
            <a:endCxn id="71" idx="0"/>
          </p:cNvCxnSpPr>
          <p:nvPr/>
        </p:nvCxnSpPr>
        <p:spPr>
          <a:xfrm>
            <a:off x="1452482" y="4507374"/>
            <a:ext cx="1578" cy="55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B794BE1-E38C-4F5C-6FE0-076E3690B5BA}"/>
              </a:ext>
            </a:extLst>
          </p:cNvPr>
          <p:cNvSpPr/>
          <p:nvPr/>
        </p:nvSpPr>
        <p:spPr>
          <a:xfrm>
            <a:off x="462963" y="3448969"/>
            <a:ext cx="1979037" cy="1058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Generate Reports based on date and category </a:t>
            </a:r>
          </a:p>
        </p:txBody>
      </p:sp>
      <p:cxnSp>
        <p:nvCxnSpPr>
          <p:cNvPr id="78" name="Straight Connector 77"/>
          <p:cNvCxnSpPr>
            <a:stCxn id="60" idx="2"/>
            <a:endCxn id="64" idx="0"/>
          </p:cNvCxnSpPr>
          <p:nvPr/>
        </p:nvCxnSpPr>
        <p:spPr>
          <a:xfrm>
            <a:off x="4816657" y="5827594"/>
            <a:ext cx="14651" cy="14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/>
          <p:cNvSpPr/>
          <p:nvPr/>
        </p:nvSpPr>
        <p:spPr>
          <a:xfrm>
            <a:off x="5773004" y="3466532"/>
            <a:ext cx="1596788" cy="98264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Logout</a:t>
            </a:r>
          </a:p>
        </p:txBody>
      </p:sp>
      <p:cxnSp>
        <p:nvCxnSpPr>
          <p:cNvPr id="144" name="Straight Connector 143"/>
          <p:cNvCxnSpPr>
            <a:stCxn id="45" idx="3"/>
            <a:endCxn id="142" idx="1"/>
          </p:cNvCxnSpPr>
          <p:nvPr/>
        </p:nvCxnSpPr>
        <p:spPr>
          <a:xfrm>
            <a:off x="5567686" y="3939099"/>
            <a:ext cx="205318" cy="1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-1473958" y="-25930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2" idx="3"/>
          </p:cNvCxnSpPr>
          <p:nvPr/>
        </p:nvCxnSpPr>
        <p:spPr>
          <a:xfrm>
            <a:off x="7369792" y="3957852"/>
            <a:ext cx="887104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42" idx="0"/>
          </p:cNvCxnSpPr>
          <p:nvPr/>
        </p:nvCxnSpPr>
        <p:spPr>
          <a:xfrm flipH="1" flipV="1">
            <a:off x="6550925" y="941696"/>
            <a:ext cx="20473" cy="252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564573" y="2866029"/>
            <a:ext cx="48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V Narasimha Raju</dc:creator>
  <cp:lastModifiedBy>G V Narasimha Raju</cp:lastModifiedBy>
  <cp:revision>3</cp:revision>
  <dcterms:created xsi:type="dcterms:W3CDTF">2023-02-20T13:04:47Z</dcterms:created>
  <dcterms:modified xsi:type="dcterms:W3CDTF">2023-02-22T13:53:39Z</dcterms:modified>
</cp:coreProperties>
</file>