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>
        <p:guide orient="horz" pos="2183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DB3B-80F4-4CE4-AF5A-AFACF4A950B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E0B0-6019-40A9-92B8-2D314D595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CDB3B-80F4-4CE4-AF5A-AFACF4A950B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0E0B0-6019-40A9-92B8-2D314D595F2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/>
          <p:cNvSpPr/>
          <p:nvPr/>
        </p:nvSpPr>
        <p:spPr>
          <a:xfrm>
            <a:off x="5145204" y="232012"/>
            <a:ext cx="1842449" cy="723331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opperplate Gothic Bold" panose="020E0705020206020404" pitchFamily="34" charset="0"/>
              </a:rPr>
              <a:t>HOME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PAGE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4085243" y="478363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65809" y="1317009"/>
            <a:ext cx="2319528" cy="723330"/>
          </a:xfrm>
          <a:prstGeom prst="rect">
            <a:avLst/>
          </a:prstGeom>
          <a:solidFill>
            <a:schemeClr val="accent4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pperplate Gothic Bold" panose="020E0705020206020404" pitchFamily="34" charset="0"/>
              </a:rPr>
              <a:t>Nav Bar</a:t>
            </a:r>
          </a:p>
        </p:txBody>
      </p:sp>
      <p:cxnSp>
        <p:nvCxnSpPr>
          <p:cNvPr id="17" name="Straight Connector 16"/>
          <p:cNvCxnSpPr>
            <a:stCxn id="5" idx="1"/>
          </p:cNvCxnSpPr>
          <p:nvPr/>
        </p:nvCxnSpPr>
        <p:spPr>
          <a:xfrm flipH="1">
            <a:off x="6066428" y="955343"/>
            <a:ext cx="1" cy="365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</p:cNvCxnSpPr>
          <p:nvPr/>
        </p:nvCxnSpPr>
        <p:spPr>
          <a:xfrm>
            <a:off x="6125573" y="2040339"/>
            <a:ext cx="0" cy="36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29162" y="2409245"/>
            <a:ext cx="4367004" cy="4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29162" y="2409245"/>
            <a:ext cx="0" cy="441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19531" y="2433098"/>
            <a:ext cx="0" cy="41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29162" y="2409245"/>
            <a:ext cx="0" cy="41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96166" y="2454964"/>
            <a:ext cx="0" cy="41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3211914" y="2846566"/>
            <a:ext cx="1121131" cy="38563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pperplate Gothic Bold" panose="020E0705020206020404" pitchFamily="34" charset="0"/>
              </a:rPr>
              <a:t>HOME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6974819" y="2433098"/>
            <a:ext cx="0" cy="41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4958965" y="2846566"/>
            <a:ext cx="1121131" cy="38563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Copperplate Gothic Bold" panose="020E0705020206020404" pitchFamily="34" charset="0"/>
              </a:rPr>
              <a:t>NOTES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6414253" y="2846566"/>
            <a:ext cx="1121131" cy="38563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pperplate Gothic Bold" panose="020E0705020206020404" pitchFamily="34" charset="0"/>
              </a:rPr>
              <a:t>CONTACT US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7781878" y="2846565"/>
            <a:ext cx="1121131" cy="38563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opperplate Gothic Bold" panose="020E0705020206020404" pitchFamily="34" charset="0"/>
              </a:rPr>
              <a:t>LOGIN</a:t>
            </a:r>
          </a:p>
        </p:txBody>
      </p:sp>
      <p:cxnSp>
        <p:nvCxnSpPr>
          <p:cNvPr id="49" name="Straight Connector 48"/>
          <p:cNvCxnSpPr>
            <a:stCxn id="37" idx="1"/>
          </p:cNvCxnSpPr>
          <p:nvPr/>
        </p:nvCxnSpPr>
        <p:spPr>
          <a:xfrm flipH="1" flipV="1">
            <a:off x="2623930" y="3039384"/>
            <a:ext cx="58798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2585994" y="333955"/>
            <a:ext cx="29985" cy="270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85994" y="357809"/>
            <a:ext cx="192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510210" y="357809"/>
            <a:ext cx="37936" cy="23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" idx="2"/>
          </p:cNvCxnSpPr>
          <p:nvPr/>
        </p:nvCxnSpPr>
        <p:spPr>
          <a:xfrm>
            <a:off x="4548146" y="593677"/>
            <a:ext cx="5970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94684" y="1544708"/>
            <a:ext cx="1620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latin typeface="Franklin Gothic Demi" panose="020B0703020102020204" pitchFamily="34" charset="0"/>
              </a:rPr>
              <a:t>Redirect To</a:t>
            </a:r>
          </a:p>
        </p:txBody>
      </p:sp>
      <p:cxnSp>
        <p:nvCxnSpPr>
          <p:cNvPr id="77" name="Straight Connector 76"/>
          <p:cNvCxnSpPr>
            <a:stCxn id="39" idx="2"/>
            <a:endCxn id="81" idx="3"/>
          </p:cNvCxnSpPr>
          <p:nvPr/>
        </p:nvCxnSpPr>
        <p:spPr>
          <a:xfrm flipH="1">
            <a:off x="5519530" y="3232205"/>
            <a:ext cx="1" cy="37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Top Corners Rounded 80"/>
          <p:cNvSpPr/>
          <p:nvPr/>
        </p:nvSpPr>
        <p:spPr>
          <a:xfrm>
            <a:off x="4795309" y="3607575"/>
            <a:ext cx="1448441" cy="514017"/>
          </a:xfrm>
          <a:prstGeom prst="round2Same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Copperplate Gothic Bold" panose="020E0705020206020404" pitchFamily="34" charset="0"/>
              </a:rPr>
              <a:t>NOTE CARD PAGE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62931" y="3298195"/>
            <a:ext cx="13497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>
                <a:latin typeface="Franklin Gothic Demi" panose="020B0703020102020204" pitchFamily="34" charset="0"/>
              </a:rPr>
              <a:t>Click</a:t>
            </a:r>
          </a:p>
        </p:txBody>
      </p:sp>
      <p:cxnSp>
        <p:nvCxnSpPr>
          <p:cNvPr id="86" name="Straight Connector 85"/>
          <p:cNvCxnSpPr>
            <a:stCxn id="81" idx="2"/>
          </p:cNvCxnSpPr>
          <p:nvPr/>
        </p:nvCxnSpPr>
        <p:spPr>
          <a:xfrm flipH="1" flipV="1">
            <a:off x="2814762" y="3855906"/>
            <a:ext cx="1980547" cy="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814762" y="685747"/>
            <a:ext cx="0" cy="3170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14762" y="691763"/>
            <a:ext cx="2423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89100" y="3883929"/>
            <a:ext cx="6094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Franklin Gothic Demi" panose="020B0703020102020204" pitchFamily="34" charset="0"/>
              </a:rPr>
              <a:t>Back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6994061" y="3232204"/>
            <a:ext cx="0" cy="37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Top Corners Rounded 103"/>
          <p:cNvSpPr/>
          <p:nvPr/>
        </p:nvSpPr>
        <p:spPr>
          <a:xfrm>
            <a:off x="6506790" y="3617248"/>
            <a:ext cx="1448441" cy="514017"/>
          </a:xfrm>
          <a:prstGeom prst="round2Same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Copperplate Gothic Bold" panose="020E0705020206020404" pitchFamily="34" charset="0"/>
              </a:rPr>
              <a:t>CONTACT US PAGE</a:t>
            </a:r>
          </a:p>
        </p:txBody>
      </p:sp>
      <p:cxnSp>
        <p:nvCxnSpPr>
          <p:cNvPr id="106" name="Straight Connector 105"/>
          <p:cNvCxnSpPr>
            <a:stCxn id="104" idx="1"/>
          </p:cNvCxnSpPr>
          <p:nvPr/>
        </p:nvCxnSpPr>
        <p:spPr>
          <a:xfrm>
            <a:off x="7231011" y="4131265"/>
            <a:ext cx="0" cy="38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662143" y="4419734"/>
            <a:ext cx="1137736" cy="3552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50000"/>
                  </a:schemeClr>
                </a:solidFill>
                <a:latin typeface="Franklin Gothic Demi" panose="020B0703020102020204" pitchFamily="34" charset="0"/>
              </a:rPr>
              <a:t>Contact Form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125573" y="3305379"/>
            <a:ext cx="13497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>
                <a:latin typeface="Franklin Gothic Demi" panose="020B0703020102020204" pitchFamily="34" charset="0"/>
              </a:rPr>
              <a:t>Click</a:t>
            </a:r>
          </a:p>
        </p:txBody>
      </p:sp>
      <p:cxnSp>
        <p:nvCxnSpPr>
          <p:cNvPr id="113" name="Straight Connector 112"/>
          <p:cNvCxnSpPr>
            <a:stCxn id="108" idx="2"/>
          </p:cNvCxnSpPr>
          <p:nvPr/>
        </p:nvCxnSpPr>
        <p:spPr>
          <a:xfrm flipH="1">
            <a:off x="7231010" y="4774992"/>
            <a:ext cx="1" cy="210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383774" y="4985468"/>
            <a:ext cx="1712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83774" y="4985468"/>
            <a:ext cx="0" cy="27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5995283" y="5263763"/>
            <a:ext cx="388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4857546" y="5086020"/>
            <a:ext cx="1137736" cy="3552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50000"/>
                  </a:schemeClr>
                </a:solidFill>
                <a:latin typeface="Franklin Gothic Demi" panose="020B0703020102020204" pitchFamily="34" charset="0"/>
              </a:rPr>
              <a:t>SUBMIT</a:t>
            </a:r>
          </a:p>
        </p:txBody>
      </p:sp>
      <p:cxnSp>
        <p:nvCxnSpPr>
          <p:cNvPr id="122" name="Straight Connector 121"/>
          <p:cNvCxnSpPr>
            <a:stCxn id="120" idx="1"/>
          </p:cNvCxnSpPr>
          <p:nvPr/>
        </p:nvCxnSpPr>
        <p:spPr>
          <a:xfrm flipH="1">
            <a:off x="4158532" y="5263649"/>
            <a:ext cx="699014" cy="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020795" y="5093030"/>
            <a:ext cx="1137736" cy="3552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50000"/>
                  </a:schemeClr>
                </a:solidFill>
                <a:latin typeface="Franklin Gothic Demi" panose="020B0703020102020204" pitchFamily="34" charset="0"/>
              </a:rPr>
              <a:t>Success Page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7226333" y="4985468"/>
            <a:ext cx="13637" cy="94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966559" y="5929759"/>
            <a:ext cx="1281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866506" y="5729653"/>
            <a:ext cx="1137736" cy="3552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50000"/>
                  </a:schemeClr>
                </a:solidFill>
                <a:latin typeface="Franklin Gothic Demi" panose="020B0703020102020204" pitchFamily="34" charset="0"/>
              </a:rPr>
              <a:t>Address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4158531" y="5895914"/>
            <a:ext cx="699014" cy="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048186" y="5718399"/>
            <a:ext cx="1137736" cy="3552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50000"/>
                  </a:schemeClr>
                </a:solidFill>
                <a:latin typeface="Franklin Gothic Demi" panose="020B0703020102020204" pitchFamily="34" charset="0"/>
              </a:rPr>
              <a:t>Street Address Page</a:t>
            </a:r>
          </a:p>
        </p:txBody>
      </p:sp>
      <p:cxnSp>
        <p:nvCxnSpPr>
          <p:cNvPr id="133" name="Straight Connector 132"/>
          <p:cNvCxnSpPr/>
          <p:nvPr/>
        </p:nvCxnSpPr>
        <p:spPr>
          <a:xfrm>
            <a:off x="8084863" y="4985468"/>
            <a:ext cx="35667" cy="166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6039882" y="6653328"/>
            <a:ext cx="2080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942360" y="6448359"/>
            <a:ext cx="1137736" cy="3552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50000"/>
                  </a:schemeClr>
                </a:solidFill>
                <a:latin typeface="Franklin Gothic Demi" panose="020B0703020102020204" pitchFamily="34" charset="0"/>
              </a:rPr>
              <a:t>CANCEL</a:t>
            </a:r>
          </a:p>
        </p:txBody>
      </p:sp>
      <p:cxnSp>
        <p:nvCxnSpPr>
          <p:cNvPr id="146" name="Connector: Elbow 145"/>
          <p:cNvCxnSpPr>
            <a:stCxn id="141" idx="1"/>
          </p:cNvCxnSpPr>
          <p:nvPr/>
        </p:nvCxnSpPr>
        <p:spPr>
          <a:xfrm rot="10800000">
            <a:off x="681412" y="495592"/>
            <a:ext cx="4260949" cy="61303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81410" y="475743"/>
            <a:ext cx="4113899" cy="798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/>
          <p:cNvCxnSpPr/>
          <p:nvPr/>
        </p:nvCxnSpPr>
        <p:spPr>
          <a:xfrm flipV="1">
            <a:off x="4685966" y="778100"/>
            <a:ext cx="551831" cy="4803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84645" y="4035062"/>
            <a:ext cx="1620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latin typeface="Franklin Gothic Demi" panose="020B0703020102020204" pitchFamily="34" charset="0"/>
              </a:rPr>
              <a:t>Redirect To</a:t>
            </a:r>
          </a:p>
        </p:txBody>
      </p:sp>
      <p:cxnSp>
        <p:nvCxnSpPr>
          <p:cNvPr id="158" name="Straight Connector 157"/>
          <p:cNvCxnSpPr>
            <a:stCxn id="43" idx="2"/>
          </p:cNvCxnSpPr>
          <p:nvPr/>
        </p:nvCxnSpPr>
        <p:spPr>
          <a:xfrm flipH="1">
            <a:off x="8342443" y="3232204"/>
            <a:ext cx="1" cy="441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: Top Corners Rounded 160"/>
          <p:cNvSpPr/>
          <p:nvPr/>
        </p:nvSpPr>
        <p:spPr>
          <a:xfrm>
            <a:off x="8102696" y="3616771"/>
            <a:ext cx="1448441" cy="514017"/>
          </a:xfrm>
          <a:prstGeom prst="round2Same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Copperplate Gothic Bold" panose="020E0705020206020404" pitchFamily="34" charset="0"/>
              </a:rPr>
              <a:t>LOGIN FORM</a:t>
            </a:r>
          </a:p>
        </p:txBody>
      </p:sp>
      <p:cxnSp>
        <p:nvCxnSpPr>
          <p:cNvPr id="165" name="Straight Connector 164"/>
          <p:cNvCxnSpPr>
            <a:stCxn id="161" idx="1"/>
          </p:cNvCxnSpPr>
          <p:nvPr/>
        </p:nvCxnSpPr>
        <p:spPr>
          <a:xfrm flipH="1">
            <a:off x="8826916" y="4130788"/>
            <a:ext cx="1" cy="28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8414488" y="4985468"/>
            <a:ext cx="13497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>
                <a:latin typeface="Franklin Gothic Demi" panose="020B0703020102020204" pitchFamily="34" charset="0"/>
              </a:rPr>
              <a:t>Click</a:t>
            </a:r>
          </a:p>
        </p:txBody>
      </p:sp>
      <p:sp>
        <p:nvSpPr>
          <p:cNvPr id="167" name="Flowchart: Decision 166"/>
          <p:cNvSpPr/>
          <p:nvPr/>
        </p:nvSpPr>
        <p:spPr>
          <a:xfrm>
            <a:off x="8365791" y="4432832"/>
            <a:ext cx="945841" cy="565734"/>
          </a:xfrm>
          <a:prstGeom prst="flowChartDecisi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latin typeface="Franklin Gothic Demi" panose="020B0703020102020204" pitchFamily="34" charset="0"/>
              </a:rPr>
              <a:t>LOGIN</a:t>
            </a:r>
          </a:p>
        </p:txBody>
      </p:sp>
      <p:cxnSp>
        <p:nvCxnSpPr>
          <p:cNvPr id="169" name="Straight Connector 168"/>
          <p:cNvCxnSpPr/>
          <p:nvPr/>
        </p:nvCxnSpPr>
        <p:spPr>
          <a:xfrm>
            <a:off x="8826916" y="4998566"/>
            <a:ext cx="11795" cy="302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8414488" y="5306591"/>
            <a:ext cx="992916" cy="3020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50000"/>
                  </a:schemeClr>
                </a:solidFill>
                <a:latin typeface="Franklin Gothic Demi" panose="020B0703020102020204" pitchFamily="34" charset="0"/>
              </a:rPr>
              <a:t>Welcome</a:t>
            </a:r>
          </a:p>
        </p:txBody>
      </p:sp>
      <p:sp>
        <p:nvSpPr>
          <p:cNvPr id="172" name="Flowchart: Decision 171"/>
          <p:cNvSpPr/>
          <p:nvPr/>
        </p:nvSpPr>
        <p:spPr>
          <a:xfrm>
            <a:off x="1183304" y="4880230"/>
            <a:ext cx="1143893" cy="634693"/>
          </a:xfrm>
          <a:prstGeom prst="flowChartDecision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latin typeface="Franklin Gothic Demi" panose="020B0703020102020204" pitchFamily="34" charset="0"/>
              </a:rPr>
              <a:t>LOGOUT</a:t>
            </a:r>
          </a:p>
        </p:txBody>
      </p:sp>
      <p:cxnSp>
        <p:nvCxnSpPr>
          <p:cNvPr id="174" name="Connector: Elbow 173"/>
          <p:cNvCxnSpPr>
            <a:stCxn id="171" idx="2"/>
          </p:cNvCxnSpPr>
          <p:nvPr/>
        </p:nvCxnSpPr>
        <p:spPr>
          <a:xfrm rot="5400000">
            <a:off x="5008577" y="2355308"/>
            <a:ext cx="649042" cy="71556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/>
          <p:cNvCxnSpPr>
            <a:endCxn id="172" idx="2"/>
          </p:cNvCxnSpPr>
          <p:nvPr/>
        </p:nvCxnSpPr>
        <p:spPr>
          <a:xfrm rot="5400000" flipH="1" flipV="1">
            <a:off x="1384327" y="5885846"/>
            <a:ext cx="741846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/>
          <p:cNvCxnSpPr>
            <a:stCxn id="172" idx="0"/>
          </p:cNvCxnSpPr>
          <p:nvPr/>
        </p:nvCxnSpPr>
        <p:spPr>
          <a:xfrm rot="16200000" flipV="1">
            <a:off x="-787237" y="2337742"/>
            <a:ext cx="4713253" cy="3717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383527" y="166977"/>
            <a:ext cx="4357315" cy="6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8498893" y="6395325"/>
            <a:ext cx="1137736" cy="3552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50000"/>
                  </a:schemeClr>
                </a:solidFill>
                <a:latin typeface="Franklin Gothic Demi" panose="020B0703020102020204" pitchFamily="34" charset="0"/>
              </a:rPr>
              <a:t>Load Quiz</a:t>
            </a:r>
          </a:p>
        </p:txBody>
      </p:sp>
      <p:cxnSp>
        <p:nvCxnSpPr>
          <p:cNvPr id="184" name="Straight Connector 183"/>
          <p:cNvCxnSpPr/>
          <p:nvPr/>
        </p:nvCxnSpPr>
        <p:spPr>
          <a:xfrm>
            <a:off x="9280161" y="5608635"/>
            <a:ext cx="0" cy="839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881836" y="3282463"/>
            <a:ext cx="13497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>
                <a:latin typeface="Franklin Gothic Demi" panose="020B0703020102020204" pitchFamily="34" charset="0"/>
              </a:rPr>
              <a:t>Click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8834034" y="6021469"/>
            <a:ext cx="13497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>
                <a:latin typeface="Franklin Gothic Demi" panose="020B0703020102020204" pitchFamily="34" charset="0"/>
              </a:rPr>
              <a:t>Click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826837" y="5709854"/>
            <a:ext cx="13497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>
                <a:latin typeface="Franklin Gothic Demi" panose="020B0703020102020204" pitchFamily="34" charset="0"/>
              </a:rPr>
              <a:t>Click</a:t>
            </a:r>
          </a:p>
        </p:txBody>
      </p:sp>
      <p:sp>
        <p:nvSpPr>
          <p:cNvPr id="190" name="Explosion: 8 Points 189"/>
          <p:cNvSpPr/>
          <p:nvPr/>
        </p:nvSpPr>
        <p:spPr>
          <a:xfrm>
            <a:off x="9946105" y="5093030"/>
            <a:ext cx="2107341" cy="1460170"/>
          </a:xfrm>
          <a:prstGeom prst="irregularSeal1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2">
                    <a:lumMod val="25000"/>
                  </a:schemeClr>
                </a:solidFill>
                <a:latin typeface="Franklin Gothic Demi" panose="020B0703020102020204" pitchFamily="34" charset="0"/>
              </a:rPr>
              <a:t>Fetch Quiz and Users Data from JSON Server</a:t>
            </a:r>
          </a:p>
        </p:txBody>
      </p:sp>
      <p:cxnSp>
        <p:nvCxnSpPr>
          <p:cNvPr id="192" name="Straight Connector 191"/>
          <p:cNvCxnSpPr>
            <a:endCxn id="182" idx="3"/>
          </p:cNvCxnSpPr>
          <p:nvPr/>
        </p:nvCxnSpPr>
        <p:spPr>
          <a:xfrm flipH="1">
            <a:off x="9636629" y="6283079"/>
            <a:ext cx="1087518" cy="28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61" idx="0"/>
          </p:cNvCxnSpPr>
          <p:nvPr/>
        </p:nvCxnSpPr>
        <p:spPr>
          <a:xfrm>
            <a:off x="9551137" y="3873780"/>
            <a:ext cx="475180" cy="1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9866042" y="3504785"/>
            <a:ext cx="1564483" cy="770476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Franklin Gothic Demi" panose="020B0703020102020204" pitchFamily="34" charset="0"/>
              </a:rPr>
              <a:t>Register</a:t>
            </a:r>
          </a:p>
        </p:txBody>
      </p:sp>
      <p:cxnSp>
        <p:nvCxnSpPr>
          <p:cNvPr id="200" name="Straight Connector 199"/>
          <p:cNvCxnSpPr>
            <a:stCxn id="197" idx="0"/>
          </p:cNvCxnSpPr>
          <p:nvPr/>
        </p:nvCxnSpPr>
        <p:spPr>
          <a:xfrm flipH="1" flipV="1">
            <a:off x="10648283" y="2935705"/>
            <a:ext cx="1" cy="56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10079415" y="2580447"/>
            <a:ext cx="1137736" cy="3552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50000"/>
                  </a:schemeClr>
                </a:solidFill>
                <a:latin typeface="Franklin Gothic Demi" panose="020B0703020102020204" pitchFamily="34" charset="0"/>
              </a:rPr>
              <a:t>Register Form</a:t>
            </a:r>
          </a:p>
        </p:txBody>
      </p:sp>
      <p:sp>
        <p:nvSpPr>
          <p:cNvPr id="203" name="Flowchart: Alternate Process 202"/>
          <p:cNvSpPr/>
          <p:nvPr/>
        </p:nvSpPr>
        <p:spPr>
          <a:xfrm>
            <a:off x="9930472" y="1521037"/>
            <a:ext cx="1435622" cy="490330"/>
          </a:xfrm>
          <a:prstGeom prst="flowChartAlternateProcess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opperplate Gothic Bold" panose="020E0705020206020404" pitchFamily="34" charset="0"/>
              </a:rPr>
              <a:t>CANCEL</a:t>
            </a:r>
          </a:p>
        </p:txBody>
      </p:sp>
      <p:cxnSp>
        <p:nvCxnSpPr>
          <p:cNvPr id="207" name="Straight Connector 206"/>
          <p:cNvCxnSpPr/>
          <p:nvPr/>
        </p:nvCxnSpPr>
        <p:spPr>
          <a:xfrm>
            <a:off x="10183767" y="2011367"/>
            <a:ext cx="0" cy="56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/>
          <p:cNvCxnSpPr>
            <a:stCxn id="203" idx="0"/>
          </p:cNvCxnSpPr>
          <p:nvPr/>
        </p:nvCxnSpPr>
        <p:spPr>
          <a:xfrm rot="16200000" flipH="1" flipV="1">
            <a:off x="8892059" y="1860547"/>
            <a:ext cx="2095734" cy="1416714"/>
          </a:xfrm>
          <a:prstGeom prst="bentConnector3">
            <a:avLst>
              <a:gd name="adj1" fmla="val -10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9373815" y="1062793"/>
            <a:ext cx="13497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>
                <a:latin typeface="Franklin Gothic Demi" panose="020B0703020102020204" pitchFamily="34" charset="0"/>
              </a:rPr>
              <a:t>Click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8A31BED-CF39-9A42-6560-5498D14E10B9}"/>
              </a:ext>
            </a:extLst>
          </p:cNvPr>
          <p:cNvCxnSpPr>
            <a:stCxn id="190" idx="0"/>
          </p:cNvCxnSpPr>
          <p:nvPr/>
        </p:nvCxnSpPr>
        <p:spPr>
          <a:xfrm rot="16200000" flipH="1" flipV="1">
            <a:off x="10281363" y="4219071"/>
            <a:ext cx="207580" cy="1955498"/>
          </a:xfrm>
          <a:prstGeom prst="bentConnector4">
            <a:avLst>
              <a:gd name="adj1" fmla="val -110126"/>
              <a:gd name="adj2" fmla="val 862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BA35A7-C4D5-7A80-550A-6322AF27382C}"/>
              </a:ext>
            </a:extLst>
          </p:cNvPr>
          <p:cNvSpPr txBox="1"/>
          <p:nvPr/>
        </p:nvSpPr>
        <p:spPr>
          <a:xfrm>
            <a:off x="10078347" y="4635690"/>
            <a:ext cx="13497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>
                <a:latin typeface="Franklin Gothic Demi" panose="020B0703020102020204" pitchFamily="34" charset="0"/>
              </a:rPr>
              <a:t>User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1" grpId="0" animBg="1"/>
      <p:bldP spid="94" grpId="0"/>
      <p:bldP spid="104" grpId="0" animBg="1"/>
      <p:bldP spid="161" grpId="0" animBg="1"/>
      <p:bldP spid="172" grpId="0" animBg="1"/>
      <p:bldP spid="190" grpId="0" animBg="1"/>
      <p:bldP spid="20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58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Copperplate Gothic Bold</vt:lpstr>
      <vt:lpstr>Franklin Gothic Demi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V Narasimha Raju</dc:creator>
  <cp:lastModifiedBy>G V Narasimha Raju</cp:lastModifiedBy>
  <cp:revision>10</cp:revision>
  <dcterms:created xsi:type="dcterms:W3CDTF">2023-02-20T13:04:00Z</dcterms:created>
  <dcterms:modified xsi:type="dcterms:W3CDTF">2023-04-11T16:11:56Z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E8D5708D18504199B79C260A7199673D</vt:lpwstr>
  </property>
  <property fmtid="{D5CDD505-2E9C-101B-9397-08002B2CF9AE}" pid="3" name="KSOProductBuildVer">
    <vt:lpwstr>1033-11.2.0.11219</vt:lpwstr>
  </property>
</Properties>
</file>