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2" r:id="rId5"/>
    <p:sldId id="294" r:id="rId6"/>
    <p:sldId id="302" r:id="rId7"/>
    <p:sldId id="300" r:id="rId8"/>
    <p:sldId id="297" r:id="rId9"/>
    <p:sldId id="283" r:id="rId10"/>
    <p:sldId id="295" r:id="rId11"/>
    <p:sldId id="306" r:id="rId12"/>
    <p:sldId id="307" r:id="rId13"/>
    <p:sldId id="308" r:id="rId14"/>
    <p:sldId id="309" r:id="rId15"/>
    <p:sldId id="310" r:id="rId16"/>
    <p:sldId id="311" r:id="rId17"/>
    <p:sldId id="312" r:id="rId18"/>
    <p:sldId id="313" r:id="rId19"/>
    <p:sldId id="314" r:id="rId20"/>
    <p:sldId id="315"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634"/>
  </p:normalViewPr>
  <p:slideViewPr>
    <p:cSldViewPr snapToGrid="0" showGuides="1">
      <p:cViewPr varScale="1">
        <p:scale>
          <a:sx n="86" d="100"/>
          <a:sy n="86" d="100"/>
        </p:scale>
        <p:origin x="422" y="6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EEN KAUR" userId="a41ccc07f77b8d43" providerId="LiveId" clId="{DE139395-F2D2-4530-B70A-3D10FC81A94A}"/>
    <pc:docChg chg="undo custSel modSld">
      <pc:chgData name="TANVEEN KAUR" userId="a41ccc07f77b8d43" providerId="LiveId" clId="{DE139395-F2D2-4530-B70A-3D10FC81A94A}" dt="2022-07-06T18:29:44.616" v="602" actId="478"/>
      <pc:docMkLst>
        <pc:docMk/>
      </pc:docMkLst>
      <pc:sldChg chg="delSp mod">
        <pc:chgData name="TANVEEN KAUR" userId="a41ccc07f77b8d43" providerId="LiveId" clId="{DE139395-F2D2-4530-B70A-3D10FC81A94A}" dt="2022-07-06T18:29:44.616" v="602" actId="478"/>
        <pc:sldMkLst>
          <pc:docMk/>
          <pc:sldMk cId="2517140333" sldId="283"/>
        </pc:sldMkLst>
        <pc:spChg chg="del">
          <ac:chgData name="TANVEEN KAUR" userId="a41ccc07f77b8d43" providerId="LiveId" clId="{DE139395-F2D2-4530-B70A-3D10FC81A94A}" dt="2022-07-06T18:29:39.740" v="601" actId="478"/>
          <ac:spMkLst>
            <pc:docMk/>
            <pc:sldMk cId="2517140333" sldId="283"/>
            <ac:spMk id="3" creationId="{D34AD1DB-40AC-5E5E-0BF9-6E677FEC4D41}"/>
          </ac:spMkLst>
        </pc:spChg>
        <pc:spChg chg="del">
          <ac:chgData name="TANVEEN KAUR" userId="a41ccc07f77b8d43" providerId="LiveId" clId="{DE139395-F2D2-4530-B70A-3D10FC81A94A}" dt="2022-07-06T18:29:44.616" v="602" actId="478"/>
          <ac:spMkLst>
            <pc:docMk/>
            <pc:sldMk cId="2517140333" sldId="283"/>
            <ac:spMk id="4" creationId="{695DA9C9-8185-D0AB-3C76-BC1CABABA354}"/>
          </ac:spMkLst>
        </pc:spChg>
        <pc:spChg chg="del">
          <ac:chgData name="TANVEEN KAUR" userId="a41ccc07f77b8d43" providerId="LiveId" clId="{DE139395-F2D2-4530-B70A-3D10FC81A94A}" dt="2022-07-06T18:29:13.500" v="597" actId="478"/>
          <ac:spMkLst>
            <pc:docMk/>
            <pc:sldMk cId="2517140333" sldId="283"/>
            <ac:spMk id="7" creationId="{C862ACC0-6338-41E2-7AAF-39493E9F00C1}"/>
          </ac:spMkLst>
        </pc:spChg>
        <pc:spChg chg="del">
          <ac:chgData name="TANVEEN KAUR" userId="a41ccc07f77b8d43" providerId="LiveId" clId="{DE139395-F2D2-4530-B70A-3D10FC81A94A}" dt="2022-07-06T18:29:37.450" v="600" actId="478"/>
          <ac:spMkLst>
            <pc:docMk/>
            <pc:sldMk cId="2517140333" sldId="283"/>
            <ac:spMk id="8" creationId="{3D2FCD79-4699-E27D-38A2-DDC76AFC0BCE}"/>
          </ac:spMkLst>
        </pc:spChg>
        <pc:spChg chg="del">
          <ac:chgData name="TANVEEN KAUR" userId="a41ccc07f77b8d43" providerId="LiveId" clId="{DE139395-F2D2-4530-B70A-3D10FC81A94A}" dt="2022-07-06T18:29:27.455" v="599" actId="478"/>
          <ac:spMkLst>
            <pc:docMk/>
            <pc:sldMk cId="2517140333" sldId="283"/>
            <ac:spMk id="10" creationId="{C329E681-EECB-5FB7-C31C-E25C6E6EB163}"/>
          </ac:spMkLst>
        </pc:spChg>
        <pc:spChg chg="del">
          <ac:chgData name="TANVEEN KAUR" userId="a41ccc07f77b8d43" providerId="LiveId" clId="{DE139395-F2D2-4530-B70A-3D10FC81A94A}" dt="2022-07-06T18:29:21.928" v="598" actId="478"/>
          <ac:spMkLst>
            <pc:docMk/>
            <pc:sldMk cId="2517140333" sldId="283"/>
            <ac:spMk id="11" creationId="{64145ECB-0ECF-B910-5543-71DDC3FC9294}"/>
          </ac:spMkLst>
        </pc:spChg>
      </pc:sldChg>
      <pc:sldChg chg="delSp modSp mod">
        <pc:chgData name="TANVEEN KAUR" userId="a41ccc07f77b8d43" providerId="LiveId" clId="{DE139395-F2D2-4530-B70A-3D10FC81A94A}" dt="2022-07-06T18:27:46.236" v="583" actId="20577"/>
        <pc:sldMkLst>
          <pc:docMk/>
          <pc:sldMk cId="529279411" sldId="289"/>
        </pc:sldMkLst>
        <pc:spChg chg="mod">
          <ac:chgData name="TANVEEN KAUR" userId="a41ccc07f77b8d43" providerId="LiveId" clId="{DE139395-F2D2-4530-B70A-3D10FC81A94A}" dt="2022-07-06T18:27:46.236" v="583" actId="20577"/>
          <ac:spMkLst>
            <pc:docMk/>
            <pc:sldMk cId="529279411" sldId="289"/>
            <ac:spMk id="24" creationId="{AD2C8D04-263D-9589-1CFF-A5968D7C33D7}"/>
          </ac:spMkLst>
        </pc:spChg>
        <pc:spChg chg="del mod">
          <ac:chgData name="TANVEEN KAUR" userId="a41ccc07f77b8d43" providerId="LiveId" clId="{DE139395-F2D2-4530-B70A-3D10FC81A94A}" dt="2022-07-06T18:25:45.906" v="530" actId="478"/>
          <ac:spMkLst>
            <pc:docMk/>
            <pc:sldMk cId="529279411" sldId="289"/>
            <ac:spMk id="25" creationId="{B993E4D5-4AD0-4740-096D-6822944C8FF6}"/>
          </ac:spMkLst>
        </pc:spChg>
      </pc:sldChg>
      <pc:sldChg chg="modSp mod">
        <pc:chgData name="TANVEEN KAUR" userId="a41ccc07f77b8d43" providerId="LiveId" clId="{DE139395-F2D2-4530-B70A-3D10FC81A94A}" dt="2022-07-06T18:18:12.709" v="334" actId="2711"/>
        <pc:sldMkLst>
          <pc:docMk/>
          <pc:sldMk cId="3898447929" sldId="292"/>
        </pc:sldMkLst>
        <pc:spChg chg="mod">
          <ac:chgData name="TANVEEN KAUR" userId="a41ccc07f77b8d43" providerId="LiveId" clId="{DE139395-F2D2-4530-B70A-3D10FC81A94A}" dt="2022-07-06T18:18:12.709" v="334" actId="2711"/>
          <ac:spMkLst>
            <pc:docMk/>
            <pc:sldMk cId="3898447929" sldId="292"/>
            <ac:spMk id="9" creationId="{485E0237-B9A1-0B58-E0AA-05EF84817EB4}"/>
          </ac:spMkLst>
        </pc:spChg>
      </pc:sldChg>
      <pc:sldChg chg="modSp mod">
        <pc:chgData name="TANVEEN KAUR" userId="a41ccc07f77b8d43" providerId="LiveId" clId="{DE139395-F2D2-4530-B70A-3D10FC81A94A}" dt="2022-07-06T18:18:28.941" v="337" actId="123"/>
        <pc:sldMkLst>
          <pc:docMk/>
          <pc:sldMk cId="32955924" sldId="294"/>
        </pc:sldMkLst>
        <pc:spChg chg="mod">
          <ac:chgData name="TANVEEN KAUR" userId="a41ccc07f77b8d43" providerId="LiveId" clId="{DE139395-F2D2-4530-B70A-3D10FC81A94A}" dt="2022-07-06T18:18:22.504" v="335" actId="2711"/>
          <ac:spMkLst>
            <pc:docMk/>
            <pc:sldMk cId="32955924" sldId="294"/>
            <ac:spMk id="6" creationId="{613663CA-BA5A-41E7-1FBE-D38846DFEF75}"/>
          </ac:spMkLst>
        </pc:spChg>
        <pc:spChg chg="mod">
          <ac:chgData name="TANVEEN KAUR" userId="a41ccc07f77b8d43" providerId="LiveId" clId="{DE139395-F2D2-4530-B70A-3D10FC81A94A}" dt="2022-07-06T18:18:28.941" v="337" actId="123"/>
          <ac:spMkLst>
            <pc:docMk/>
            <pc:sldMk cId="32955924" sldId="294"/>
            <ac:spMk id="11" creationId="{02CEC6EF-006F-693B-5D79-47FD797CB22B}"/>
          </ac:spMkLst>
        </pc:spChg>
      </pc:sldChg>
      <pc:sldChg chg="addSp delSp modSp mod">
        <pc:chgData name="TANVEEN KAUR" userId="a41ccc07f77b8d43" providerId="LiveId" clId="{DE139395-F2D2-4530-B70A-3D10FC81A94A}" dt="2022-07-06T18:28:46.393" v="596" actId="20577"/>
        <pc:sldMkLst>
          <pc:docMk/>
          <pc:sldMk cId="2519727083" sldId="295"/>
        </pc:sldMkLst>
        <pc:spChg chg="add del mod">
          <ac:chgData name="TANVEEN KAUR" userId="a41ccc07f77b8d43" providerId="LiveId" clId="{DE139395-F2D2-4530-B70A-3D10FC81A94A}" dt="2022-07-06T18:05:11.076" v="17" actId="478"/>
          <ac:spMkLst>
            <pc:docMk/>
            <pc:sldMk cId="2519727083" sldId="295"/>
            <ac:spMk id="3" creationId="{DA9EA776-09AA-3139-18BE-8D1840B9BFE8}"/>
          </ac:spMkLst>
        </pc:spChg>
        <pc:spChg chg="add del mod">
          <ac:chgData name="TANVEEN KAUR" userId="a41ccc07f77b8d43" providerId="LiveId" clId="{DE139395-F2D2-4530-B70A-3D10FC81A94A}" dt="2022-07-06T18:05:13.749" v="18" actId="478"/>
          <ac:spMkLst>
            <pc:docMk/>
            <pc:sldMk cId="2519727083" sldId="295"/>
            <ac:spMk id="6" creationId="{5778AF17-850E-CB1C-EEEF-201305D550E0}"/>
          </ac:spMkLst>
        </pc:spChg>
        <pc:spChg chg="del mod">
          <ac:chgData name="TANVEEN KAUR" userId="a41ccc07f77b8d43" providerId="LiveId" clId="{DE139395-F2D2-4530-B70A-3D10FC81A94A}" dt="2022-07-06T18:05:18.266" v="20" actId="478"/>
          <ac:spMkLst>
            <pc:docMk/>
            <pc:sldMk cId="2519727083" sldId="295"/>
            <ac:spMk id="8" creationId="{721E73BA-53B9-C0C1-476A-00736A64AB79}"/>
          </ac:spMkLst>
        </pc:spChg>
        <pc:spChg chg="del mod">
          <ac:chgData name="TANVEEN KAUR" userId="a41ccc07f77b8d43" providerId="LiveId" clId="{DE139395-F2D2-4530-B70A-3D10FC81A94A}" dt="2022-07-06T18:05:06.543" v="15" actId="478"/>
          <ac:spMkLst>
            <pc:docMk/>
            <pc:sldMk cId="2519727083" sldId="295"/>
            <ac:spMk id="9" creationId="{FA96FE97-5E27-FC36-5E3A-511A31E6C789}"/>
          </ac:spMkLst>
        </pc:spChg>
        <pc:spChg chg="del mod">
          <ac:chgData name="TANVEEN KAUR" userId="a41ccc07f77b8d43" providerId="LiveId" clId="{DE139395-F2D2-4530-B70A-3D10FC81A94A}" dt="2022-07-06T18:05:00.756" v="13" actId="478"/>
          <ac:spMkLst>
            <pc:docMk/>
            <pc:sldMk cId="2519727083" sldId="295"/>
            <ac:spMk id="10" creationId="{4CE5DE1C-24E7-3841-9376-89E91B4A4762}"/>
          </ac:spMkLst>
        </pc:spChg>
        <pc:spChg chg="del">
          <ac:chgData name="TANVEEN KAUR" userId="a41ccc07f77b8d43" providerId="LiveId" clId="{DE139395-F2D2-4530-B70A-3D10FC81A94A}" dt="2022-07-06T18:04:46.745" v="8" actId="478"/>
          <ac:spMkLst>
            <pc:docMk/>
            <pc:sldMk cId="2519727083" sldId="295"/>
            <ac:spMk id="11" creationId="{DC774673-50D8-2D6F-C339-6E4B0A126B06}"/>
          </ac:spMkLst>
        </pc:spChg>
        <pc:spChg chg="del mod">
          <ac:chgData name="TANVEEN KAUR" userId="a41ccc07f77b8d43" providerId="LiveId" clId="{DE139395-F2D2-4530-B70A-3D10FC81A94A}" dt="2022-07-06T18:05:27.831" v="34" actId="478"/>
          <ac:spMkLst>
            <pc:docMk/>
            <pc:sldMk cId="2519727083" sldId="295"/>
            <ac:spMk id="12" creationId="{D3E02E0C-26E8-8160-D35F-2398015C051B}"/>
          </ac:spMkLst>
        </pc:spChg>
        <pc:spChg chg="del mod">
          <ac:chgData name="TANVEEN KAUR" userId="a41ccc07f77b8d43" providerId="LiveId" clId="{DE139395-F2D2-4530-B70A-3D10FC81A94A}" dt="2022-07-06T18:04:55.553" v="10" actId="478"/>
          <ac:spMkLst>
            <pc:docMk/>
            <pc:sldMk cId="2519727083" sldId="295"/>
            <ac:spMk id="13" creationId="{DEB5763E-8BC0-F6C3-3814-6649A828C000}"/>
          </ac:spMkLst>
        </pc:spChg>
        <pc:spChg chg="mod">
          <ac:chgData name="TANVEEN KAUR" userId="a41ccc07f77b8d43" providerId="LiveId" clId="{DE139395-F2D2-4530-B70A-3D10FC81A94A}" dt="2022-07-06T18:28:46.393" v="596" actId="20577"/>
          <ac:spMkLst>
            <pc:docMk/>
            <pc:sldMk cId="2519727083" sldId="295"/>
            <ac:spMk id="14" creationId="{C78180D0-1AB6-8416-0EB1-10648E1A6050}"/>
          </ac:spMkLst>
        </pc:spChg>
        <pc:spChg chg="add del mod">
          <ac:chgData name="TANVEEN KAUR" userId="a41ccc07f77b8d43" providerId="LiveId" clId="{DE139395-F2D2-4530-B70A-3D10FC81A94A}" dt="2022-07-06T18:05:15.611" v="19" actId="478"/>
          <ac:spMkLst>
            <pc:docMk/>
            <pc:sldMk cId="2519727083" sldId="295"/>
            <ac:spMk id="15" creationId="{132E4BBC-4CFA-D33B-A8AF-D3B5F0613B18}"/>
          </ac:spMkLst>
        </pc:spChg>
        <pc:spChg chg="add del mod">
          <ac:chgData name="TANVEEN KAUR" userId="a41ccc07f77b8d43" providerId="LiveId" clId="{DE139395-F2D2-4530-B70A-3D10FC81A94A}" dt="2022-07-06T18:04:53.232" v="9" actId="478"/>
          <ac:spMkLst>
            <pc:docMk/>
            <pc:sldMk cId="2519727083" sldId="295"/>
            <ac:spMk id="17" creationId="{736470BE-46BD-61A7-C057-A3066B4FB095}"/>
          </ac:spMkLst>
        </pc:spChg>
        <pc:spChg chg="add del mod">
          <ac:chgData name="TANVEEN KAUR" userId="a41ccc07f77b8d43" providerId="LiveId" clId="{DE139395-F2D2-4530-B70A-3D10FC81A94A}" dt="2022-07-06T18:05:09.549" v="16" actId="478"/>
          <ac:spMkLst>
            <pc:docMk/>
            <pc:sldMk cId="2519727083" sldId="295"/>
            <ac:spMk id="19" creationId="{819E0721-0BE2-1EB5-4F17-EEDCBCB8D797}"/>
          </ac:spMkLst>
        </pc:spChg>
        <pc:picChg chg="del">
          <ac:chgData name="TANVEEN KAUR" userId="a41ccc07f77b8d43" providerId="LiveId" clId="{DE139395-F2D2-4530-B70A-3D10FC81A94A}" dt="2022-07-06T18:04:29.009" v="2" actId="478"/>
          <ac:picMkLst>
            <pc:docMk/>
            <pc:sldMk cId="2519727083" sldId="295"/>
            <ac:picMk id="192" creationId="{03D5E3D1-D423-EF5A-EE43-00CF1BD7FF63}"/>
          </ac:picMkLst>
        </pc:picChg>
        <pc:picChg chg="del">
          <ac:chgData name="TANVEEN KAUR" userId="a41ccc07f77b8d43" providerId="LiveId" clId="{DE139395-F2D2-4530-B70A-3D10FC81A94A}" dt="2022-07-06T18:04:31.823" v="3" actId="478"/>
          <ac:picMkLst>
            <pc:docMk/>
            <pc:sldMk cId="2519727083" sldId="295"/>
            <ac:picMk id="194" creationId="{FAB9DE8A-4935-A3E0-0122-F76CDEAC29D1}"/>
          </ac:picMkLst>
        </pc:picChg>
        <pc:picChg chg="del">
          <ac:chgData name="TANVEEN KAUR" userId="a41ccc07f77b8d43" providerId="LiveId" clId="{DE139395-F2D2-4530-B70A-3D10FC81A94A}" dt="2022-07-06T18:04:33.541" v="4" actId="478"/>
          <ac:picMkLst>
            <pc:docMk/>
            <pc:sldMk cId="2519727083" sldId="295"/>
            <ac:picMk id="196" creationId="{B21D7164-3991-2960-0F80-CB302359CD8D}"/>
          </ac:picMkLst>
        </pc:picChg>
      </pc:sldChg>
    </pc:docChg>
  </pc:docChgLst>
  <pc:docChgLst>
    <pc:chgData name="vyshnavi kandukuri" userId="de5b826d8299571f" providerId="LiveId" clId="{F5988913-8615-4B41-8393-024F7CA4DC2F}"/>
    <pc:docChg chg="custSel delSld modSld">
      <pc:chgData name="vyshnavi kandukuri" userId="de5b826d8299571f" providerId="LiveId" clId="{F5988913-8615-4B41-8393-024F7CA4DC2F}" dt="2022-07-06T17:51:58.999" v="6" actId="478"/>
      <pc:docMkLst>
        <pc:docMk/>
      </pc:docMkLst>
      <pc:sldChg chg="addSp delSp modSp mod">
        <pc:chgData name="vyshnavi kandukuri" userId="de5b826d8299571f" providerId="LiveId" clId="{F5988913-8615-4B41-8393-024F7CA4DC2F}" dt="2022-07-06T17:51:58.999" v="6" actId="478"/>
        <pc:sldMkLst>
          <pc:docMk/>
          <pc:sldMk cId="2517140333" sldId="283"/>
        </pc:sldMkLst>
        <pc:spChg chg="add mod">
          <ac:chgData name="vyshnavi kandukuri" userId="de5b826d8299571f" providerId="LiveId" clId="{F5988913-8615-4B41-8393-024F7CA4DC2F}" dt="2022-07-06T17:51:45.692" v="4" actId="478"/>
          <ac:spMkLst>
            <pc:docMk/>
            <pc:sldMk cId="2517140333" sldId="283"/>
            <ac:spMk id="3" creationId="{D34AD1DB-40AC-5E5E-0BF9-6E677FEC4D41}"/>
          </ac:spMkLst>
        </pc:spChg>
        <pc:spChg chg="add mod">
          <ac:chgData name="vyshnavi kandukuri" userId="de5b826d8299571f" providerId="LiveId" clId="{F5988913-8615-4B41-8393-024F7CA4DC2F}" dt="2022-07-06T17:51:53.122" v="5" actId="478"/>
          <ac:spMkLst>
            <pc:docMk/>
            <pc:sldMk cId="2517140333" sldId="283"/>
            <ac:spMk id="8" creationId="{3D2FCD79-4699-E27D-38A2-DDC76AFC0BCE}"/>
          </ac:spMkLst>
        </pc:spChg>
        <pc:spChg chg="add mod">
          <ac:chgData name="vyshnavi kandukuri" userId="de5b826d8299571f" providerId="LiveId" clId="{F5988913-8615-4B41-8393-024F7CA4DC2F}" dt="2022-07-06T17:51:58.999" v="6" actId="478"/>
          <ac:spMkLst>
            <pc:docMk/>
            <pc:sldMk cId="2517140333" sldId="283"/>
            <ac:spMk id="10" creationId="{C329E681-EECB-5FB7-C31C-E25C6E6EB163}"/>
          </ac:spMkLst>
        </pc:spChg>
        <pc:spChg chg="del">
          <ac:chgData name="vyshnavi kandukuri" userId="de5b826d8299571f" providerId="LiveId" clId="{F5988913-8615-4B41-8393-024F7CA4DC2F}" dt="2022-07-06T17:51:45.692" v="4" actId="478"/>
          <ac:spMkLst>
            <pc:docMk/>
            <pc:sldMk cId="2517140333" sldId="283"/>
            <ac:spMk id="38" creationId="{6BEF3457-28AE-41BA-B285-C77561919C1A}"/>
          </ac:spMkLst>
        </pc:spChg>
        <pc:spChg chg="del">
          <ac:chgData name="vyshnavi kandukuri" userId="de5b826d8299571f" providerId="LiveId" clId="{F5988913-8615-4B41-8393-024F7CA4DC2F}" dt="2022-07-06T17:51:53.122" v="5" actId="478"/>
          <ac:spMkLst>
            <pc:docMk/>
            <pc:sldMk cId="2517140333" sldId="283"/>
            <ac:spMk id="40" creationId="{17095E6E-F279-4342-B53E-E53B820336B3}"/>
          </ac:spMkLst>
        </pc:spChg>
        <pc:spChg chg="del">
          <ac:chgData name="vyshnavi kandukuri" userId="de5b826d8299571f" providerId="LiveId" clId="{F5988913-8615-4B41-8393-024F7CA4DC2F}" dt="2022-07-06T17:51:58.999" v="6" actId="478"/>
          <ac:spMkLst>
            <pc:docMk/>
            <pc:sldMk cId="2517140333" sldId="283"/>
            <ac:spMk id="42" creationId="{6BF979FF-A4F0-4625-889A-AB985F98B2D4}"/>
          </ac:spMkLst>
        </pc:spChg>
      </pc:sldChg>
      <pc:sldChg chg="del">
        <pc:chgData name="vyshnavi kandukuri" userId="de5b826d8299571f" providerId="LiveId" clId="{F5988913-8615-4B41-8393-024F7CA4DC2F}" dt="2022-07-06T17:50:18.259" v="0" actId="47"/>
        <pc:sldMkLst>
          <pc:docMk/>
          <pc:sldMk cId="2624021206" sldId="284"/>
        </pc:sldMkLst>
      </pc:sldChg>
      <pc:sldChg chg="del">
        <pc:chgData name="vyshnavi kandukuri" userId="de5b826d8299571f" providerId="LiveId" clId="{F5988913-8615-4B41-8393-024F7CA4DC2F}" dt="2022-07-06T17:50:30.315" v="1" actId="47"/>
        <pc:sldMkLst>
          <pc:docMk/>
          <pc:sldMk cId="3760906987" sldId="285"/>
        </pc:sldMkLst>
      </pc:sldChg>
      <pc:sldChg chg="del">
        <pc:chgData name="vyshnavi kandukuri" userId="de5b826d8299571f" providerId="LiveId" clId="{F5988913-8615-4B41-8393-024F7CA4DC2F}" dt="2022-07-06T17:51:14.186" v="3" actId="47"/>
        <pc:sldMkLst>
          <pc:docMk/>
          <pc:sldMk cId="4157533387" sldId="288"/>
        </pc:sldMkLst>
      </pc:sldChg>
      <pc:sldChg chg="del">
        <pc:chgData name="vyshnavi kandukuri" userId="de5b826d8299571f" providerId="LiveId" clId="{F5988913-8615-4B41-8393-024F7CA4DC2F}" dt="2022-07-06T17:50:41.543" v="2" actId="47"/>
        <pc:sldMkLst>
          <pc:docMk/>
          <pc:sldMk cId="4182148033"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7/7/2022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089904"/>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6.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0.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477178" y="1107032"/>
            <a:ext cx="6092852" cy="2057441"/>
          </a:xfrm>
        </p:spPr>
        <p:txBody>
          <a:bodyPr/>
          <a:lstStyle/>
          <a:p>
            <a:r>
              <a:rPr lang="en-IN" sz="4800" b="0" i="0" dirty="0">
                <a:solidFill>
                  <a:srgbClr val="000000"/>
                </a:solidFill>
                <a:effectLst/>
                <a:latin typeface="Posterama" panose="020B0504020200020000" pitchFamily="34" charset="0"/>
                <a:cs typeface="Posterama" panose="020B0504020200020000" pitchFamily="34" charset="0"/>
              </a:rPr>
              <a:t>Mail-Order-Pharmacy</a:t>
            </a:r>
            <a:endParaRPr lang="en-US" sz="4800" dirty="0">
              <a:latin typeface="Posterama" panose="020B0504020200020000" pitchFamily="34" charset="0"/>
              <a:cs typeface="Posterama" panose="020B0504020200020000" pitchFamily="34"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77303" y="3357718"/>
            <a:ext cx="2914486" cy="1996107"/>
          </a:xfrm>
        </p:spPr>
        <p:txBody>
          <a:bodyPr/>
          <a:lstStyle/>
          <a:p>
            <a:r>
              <a:rPr lang="en-US" sz="1400" b="1" dirty="0">
                <a:latin typeface="Times New Roman" panose="02020603050405020304" pitchFamily="18" charset="0"/>
                <a:cs typeface="Times New Roman" panose="02020603050405020304" pitchFamily="18" charset="0"/>
              </a:rPr>
              <a:t>Presented by</a:t>
            </a:r>
          </a:p>
          <a:p>
            <a:pPr marL="285750" indent="-285750">
              <a:buFont typeface="Wingdings" pitchFamily="2" charset="2"/>
              <a:buChar char="Ø"/>
            </a:pPr>
            <a:r>
              <a:rPr lang="en-US" sz="1400" dirty="0" err="1">
                <a:latin typeface="Times New Roman" panose="02020603050405020304" pitchFamily="18" charset="0"/>
                <a:cs typeface="Times New Roman" panose="02020603050405020304" pitchFamily="18" charset="0"/>
              </a:rPr>
              <a:t>Abhay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Pratap</a:t>
            </a:r>
            <a:r>
              <a:rPr lang="en-US" sz="1400" dirty="0">
                <a:latin typeface="Times New Roman" panose="02020603050405020304" pitchFamily="18" charset="0"/>
                <a:cs typeface="Times New Roman" panose="02020603050405020304" pitchFamily="18" charset="0"/>
              </a:rPr>
              <a:t> Singh (2116786)</a:t>
            </a:r>
          </a:p>
          <a:p>
            <a:pPr marL="285750" indent="-285750">
              <a:buFont typeface="Wingdings" pitchFamily="2" charset="2"/>
              <a:buChar char="Ø"/>
            </a:pPr>
            <a:r>
              <a:rPr lang="en-US" sz="1400" dirty="0">
                <a:latin typeface="Times New Roman" panose="02020603050405020304" pitchFamily="18" charset="0"/>
                <a:cs typeface="Times New Roman" panose="02020603050405020304" pitchFamily="18" charset="0"/>
              </a:rPr>
              <a:t>Ashok Patel (2116520)</a:t>
            </a:r>
          </a:p>
          <a:p>
            <a:pPr marL="285750" indent="-285750">
              <a:buFont typeface="Wingdings" pitchFamily="2" charset="2"/>
              <a:buChar char="Ø"/>
            </a:pPr>
            <a:r>
              <a:rPr lang="en-US" sz="1400" dirty="0" err="1">
                <a:latin typeface="Times New Roman" panose="02020603050405020304" pitchFamily="18" charset="0"/>
                <a:cs typeface="Times New Roman" panose="02020603050405020304" pitchFamily="18" charset="0"/>
              </a:rPr>
              <a:t>Ankit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Pandey</a:t>
            </a:r>
            <a:r>
              <a:rPr lang="en-US" sz="1400" dirty="0">
                <a:latin typeface="Times New Roman" panose="02020603050405020304" pitchFamily="18" charset="0"/>
                <a:cs typeface="Times New Roman" panose="02020603050405020304" pitchFamily="18" charset="0"/>
              </a:rPr>
              <a:t> (2116191)</a:t>
            </a:r>
          </a:p>
          <a:p>
            <a:pPr marL="285750" indent="-285750">
              <a:buFont typeface="Wingdings" pitchFamily="2" charset="2"/>
              <a:buChar char="Ø"/>
            </a:pPr>
            <a:r>
              <a:rPr lang="en-US" sz="1400" dirty="0" err="1">
                <a:latin typeface="Times New Roman" panose="02020603050405020304" pitchFamily="18" charset="0"/>
                <a:cs typeface="Times New Roman" panose="02020603050405020304" pitchFamily="18" charset="0"/>
              </a:rPr>
              <a:t>Abhishek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Chauhan</a:t>
            </a:r>
            <a:r>
              <a:rPr lang="en-US" sz="1400" dirty="0">
                <a:latin typeface="Times New Roman" panose="02020603050405020304" pitchFamily="18" charset="0"/>
                <a:cs typeface="Times New Roman" panose="02020603050405020304" pitchFamily="18" charset="0"/>
              </a:rPr>
              <a:t> (2118787)</a:t>
            </a:r>
          </a:p>
          <a:p>
            <a:pPr marL="285750" indent="-285750">
              <a:buFont typeface="Wingdings" pitchFamily="2" charset="2"/>
              <a:buChar char="Ø"/>
            </a:pPr>
            <a:r>
              <a:rPr lang="en-US" sz="1400" dirty="0" err="1">
                <a:latin typeface="Times New Roman" panose="02020603050405020304" pitchFamily="18" charset="0"/>
                <a:cs typeface="Times New Roman" panose="02020603050405020304" pitchFamily="18" charset="0"/>
              </a:rPr>
              <a:t>Aaysha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Sabreen</a:t>
            </a:r>
            <a:r>
              <a:rPr lang="en-US" sz="1400" dirty="0">
                <a:latin typeface="Times New Roman" panose="02020603050405020304" pitchFamily="18" charset="0"/>
                <a:cs typeface="Times New Roman" panose="02020603050405020304" pitchFamily="18" charset="0"/>
              </a:rPr>
              <a:t> M (2116065)</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4" name="Picture Placeholder 3"/>
          <p:cNvPicPr>
            <a:picLocks noGrp="1" noChangeAspect="1"/>
          </p:cNvPicPr>
          <p:nvPr>
            <p:ph type="pic" sz="quarter" idx="47"/>
          </p:nvPr>
        </p:nvPicPr>
        <p:blipFill>
          <a:blip r:embed="rId2">
            <a:extLst>
              <a:ext uri="{28A0092B-C50C-407E-A947-70E740481C1C}">
                <a14:useLocalDpi xmlns:a14="http://schemas.microsoft.com/office/drawing/2010/main" val="0"/>
              </a:ext>
            </a:extLst>
          </a:blip>
          <a:srcRect l="3040" r="3040"/>
          <a:stretch>
            <a:fillRect/>
          </a:stretch>
        </p:blipFill>
        <p:spPr>
          <a:xfrm>
            <a:off x="7089960" y="959755"/>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28"/>
          </p:nvPr>
        </p:nvSpPr>
        <p:spPr/>
        <p:txBody>
          <a:bodyPr/>
          <a:lstStyle/>
          <a:p>
            <a:r>
              <a:rPr lang="en-US"/>
              <a:t>Presentation title</a:t>
            </a:r>
            <a:endParaRPr lang="en-US"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
        <p:nvSpPr>
          <p:cNvPr id="6" name="Text Placeholder 13">
            <a:extLst>
              <a:ext uri="{FF2B5EF4-FFF2-40B4-BE49-F238E27FC236}">
                <a16:creationId xmlns:a16="http://schemas.microsoft.com/office/drawing/2014/main" id="{C78180D0-1AB6-8416-0EB1-10648E1A6050}"/>
              </a:ext>
            </a:extLst>
          </p:cNvPr>
          <p:cNvSpPr txBox="1">
            <a:spLocks/>
          </p:cNvSpPr>
          <p:nvPr/>
        </p:nvSpPr>
        <p:spPr>
          <a:xfrm>
            <a:off x="1998751" y="415325"/>
            <a:ext cx="8194498" cy="9220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None/>
            </a:pPr>
            <a:r>
              <a:rPr lang="en-US" dirty="0"/>
              <a:t>                                </a:t>
            </a:r>
            <a:r>
              <a:rPr lang="en-US" sz="2400" dirty="0"/>
              <a:t>System Architecture Diagram</a:t>
            </a:r>
          </a:p>
          <a:p>
            <a:pPr marL="0" indent="0">
              <a:buNone/>
            </a:pPr>
            <a:endParaRPr lang="en-US" dirty="0"/>
          </a:p>
        </p:txBody>
      </p:sp>
      <p:pic>
        <p:nvPicPr>
          <p:cNvPr id="7" name="Google Shape;66;p14"/>
          <p:cNvPicPr preferRelativeResize="0"/>
          <p:nvPr/>
        </p:nvPicPr>
        <p:blipFill>
          <a:blip r:embed="rId2">
            <a:alphaModFix/>
          </a:blip>
          <a:stretch>
            <a:fillRect/>
          </a:stretch>
        </p:blipFill>
        <p:spPr>
          <a:xfrm>
            <a:off x="2707430" y="1659085"/>
            <a:ext cx="6777139" cy="3539830"/>
          </a:xfrm>
          <a:prstGeom prst="rect">
            <a:avLst/>
          </a:prstGeom>
          <a:noFill/>
          <a:ln>
            <a:noFill/>
          </a:ln>
        </p:spPr>
      </p:pic>
    </p:spTree>
    <p:extLst>
      <p:ext uri="{BB962C8B-B14F-4D97-AF65-F5344CB8AC3E}">
        <p14:creationId xmlns:p14="http://schemas.microsoft.com/office/powerpoint/2010/main" val="97963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7" name="Text Placeholder 13">
            <a:extLst>
              <a:ext uri="{FF2B5EF4-FFF2-40B4-BE49-F238E27FC236}">
                <a16:creationId xmlns:a16="http://schemas.microsoft.com/office/drawing/2014/main" id="{C78180D0-1AB6-8416-0EB1-10648E1A6050}"/>
              </a:ext>
            </a:extLst>
          </p:cNvPr>
          <p:cNvSpPr txBox="1">
            <a:spLocks/>
          </p:cNvSpPr>
          <p:nvPr/>
        </p:nvSpPr>
        <p:spPr>
          <a:xfrm>
            <a:off x="1998751" y="222527"/>
            <a:ext cx="8194498" cy="9765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ctr">
              <a:buNone/>
            </a:pPr>
            <a:r>
              <a:rPr lang="en-US" sz="2400" dirty="0"/>
              <a:t>  Login-UI</a:t>
            </a:r>
          </a:p>
        </p:txBody>
      </p:sp>
      <p:pic>
        <p:nvPicPr>
          <p:cNvPr id="12" name="Chart Placeholder 11"/>
          <p:cNvPicPr>
            <a:picLocks noGrp="1" noChangeAspect="1"/>
          </p:cNvPicPr>
          <p:nvPr>
            <p:ph type="chart" sz="quarter" idx="27"/>
          </p:nvPr>
        </p:nvPicPr>
        <p:blipFill>
          <a:blip r:embed="rId2">
            <a:extLst>
              <a:ext uri="{28A0092B-C50C-407E-A947-70E740481C1C}">
                <a14:useLocalDpi xmlns:a14="http://schemas.microsoft.com/office/drawing/2010/main" val="0"/>
              </a:ext>
            </a:extLst>
          </a:blip>
          <a:stretch>
            <a:fillRect/>
          </a:stretch>
        </p:blipFill>
        <p:spPr>
          <a:xfrm>
            <a:off x="607953" y="1552756"/>
            <a:ext cx="5321271" cy="4157243"/>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777" y="1552756"/>
            <a:ext cx="5529531" cy="4106172"/>
          </a:xfrm>
          <a:prstGeom prst="rect">
            <a:avLst/>
          </a:prstGeom>
        </p:spPr>
      </p:pic>
    </p:spTree>
    <p:extLst>
      <p:ext uri="{BB962C8B-B14F-4D97-AF65-F5344CB8AC3E}">
        <p14:creationId xmlns:p14="http://schemas.microsoft.com/office/powerpoint/2010/main" val="206501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hart Placeholder 5"/>
          <p:cNvPicPr>
            <a:picLocks noGrp="1" noChangeAspect="1"/>
          </p:cNvPicPr>
          <p:nvPr>
            <p:ph type="chart" sz="quarter" idx="27"/>
          </p:nvPr>
        </p:nvPicPr>
        <p:blipFill>
          <a:blip r:embed="rId2">
            <a:extLst>
              <a:ext uri="{28A0092B-C50C-407E-A947-70E740481C1C}">
                <a14:useLocalDpi xmlns:a14="http://schemas.microsoft.com/office/drawing/2010/main" val="0"/>
              </a:ext>
            </a:extLst>
          </a:blip>
          <a:stretch>
            <a:fillRect/>
          </a:stretch>
        </p:blipFill>
        <p:spPr>
          <a:xfrm>
            <a:off x="1811613" y="1613199"/>
            <a:ext cx="8880381" cy="4156075"/>
          </a:xfrm>
        </p:spPr>
      </p:pic>
      <p:sp>
        <p:nvSpPr>
          <p:cNvPr id="5" name="Slide Number Placeholder 4"/>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7" name="Rectangle 6"/>
          <p:cNvSpPr/>
          <p:nvPr/>
        </p:nvSpPr>
        <p:spPr>
          <a:xfrm>
            <a:off x="5463616" y="630618"/>
            <a:ext cx="1576376" cy="46166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Home - UI</a:t>
            </a:r>
          </a:p>
        </p:txBody>
      </p:sp>
    </p:spTree>
    <p:extLst>
      <p:ext uri="{BB962C8B-B14F-4D97-AF65-F5344CB8AC3E}">
        <p14:creationId xmlns:p14="http://schemas.microsoft.com/office/powerpoint/2010/main" val="414301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hart Placeholder 5"/>
          <p:cNvPicPr>
            <a:picLocks noGrp="1" noChangeAspect="1"/>
          </p:cNvPicPr>
          <p:nvPr>
            <p:ph type="chart" sz="quarter" idx="27"/>
          </p:nvPr>
        </p:nvPicPr>
        <p:blipFill>
          <a:blip r:embed="rId2">
            <a:extLst>
              <a:ext uri="{28A0092B-C50C-407E-A947-70E740481C1C}">
                <a14:useLocalDpi xmlns:a14="http://schemas.microsoft.com/office/drawing/2010/main" val="0"/>
              </a:ext>
            </a:extLst>
          </a:blip>
          <a:stretch>
            <a:fillRect/>
          </a:stretch>
        </p:blipFill>
        <p:spPr>
          <a:xfrm>
            <a:off x="1397480" y="1613799"/>
            <a:ext cx="9186652" cy="4156075"/>
          </a:xfrm>
        </p:spPr>
      </p:pic>
      <p:sp>
        <p:nvSpPr>
          <p:cNvPr id="5" name="Slide Number Placeholder 4"/>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7" name="Rectangle 6"/>
          <p:cNvSpPr/>
          <p:nvPr/>
        </p:nvSpPr>
        <p:spPr>
          <a:xfrm>
            <a:off x="4947402" y="718794"/>
            <a:ext cx="2492085"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Search Drug - UI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8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pic>
        <p:nvPicPr>
          <p:cNvPr id="8" name="Chart Placeholder 7"/>
          <p:cNvPicPr>
            <a:picLocks noGrp="1" noChangeAspect="1"/>
          </p:cNvPicPr>
          <p:nvPr>
            <p:ph type="chart" sz="quarter" idx="27"/>
          </p:nvPr>
        </p:nvPicPr>
        <p:blipFill>
          <a:blip r:embed="rId2">
            <a:extLst>
              <a:ext uri="{28A0092B-C50C-407E-A947-70E740481C1C}">
                <a14:useLocalDpi xmlns:a14="http://schemas.microsoft.com/office/drawing/2010/main" val="0"/>
              </a:ext>
            </a:extLst>
          </a:blip>
          <a:stretch>
            <a:fillRect/>
          </a:stretch>
        </p:blipFill>
        <p:spPr>
          <a:xfrm>
            <a:off x="1314897" y="1407274"/>
            <a:ext cx="9519881" cy="4424182"/>
          </a:xfrm>
        </p:spPr>
      </p:pic>
      <p:sp>
        <p:nvSpPr>
          <p:cNvPr id="10" name="Rectangle 9"/>
          <p:cNvSpPr/>
          <p:nvPr/>
        </p:nvSpPr>
        <p:spPr>
          <a:xfrm>
            <a:off x="4886054" y="564879"/>
            <a:ext cx="2419892" cy="46166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Subscription - UI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84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hart Placeholder 5"/>
          <p:cNvPicPr>
            <a:picLocks noGrp="1" noChangeAspect="1"/>
          </p:cNvPicPr>
          <p:nvPr>
            <p:ph type="chart" sz="quarter" idx="27"/>
          </p:nvPr>
        </p:nvPicPr>
        <p:blipFill>
          <a:blip r:embed="rId2">
            <a:extLst>
              <a:ext uri="{28A0092B-C50C-407E-A947-70E740481C1C}">
                <a14:useLocalDpi xmlns:a14="http://schemas.microsoft.com/office/drawing/2010/main" val="0"/>
              </a:ext>
            </a:extLst>
          </a:blip>
          <a:stretch>
            <a:fillRect/>
          </a:stretch>
        </p:blipFill>
        <p:spPr>
          <a:xfrm>
            <a:off x="1552392" y="1622425"/>
            <a:ext cx="8960215" cy="4156075"/>
          </a:xfrm>
        </p:spPr>
      </p:pic>
      <p:sp>
        <p:nvSpPr>
          <p:cNvPr id="5" name="Slide Number Placeholder 4"/>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sp>
        <p:nvSpPr>
          <p:cNvPr id="7" name="Rectangle 6"/>
          <p:cNvSpPr/>
          <p:nvPr/>
        </p:nvSpPr>
        <p:spPr>
          <a:xfrm>
            <a:off x="4572000" y="770959"/>
            <a:ext cx="2993365" cy="461665"/>
          </a:xfrm>
          <a:prstGeom prst="rect">
            <a:avLst/>
          </a:prstGeom>
        </p:spPr>
        <p:txBody>
          <a:bodyPr wrap="square">
            <a:spAutoFit/>
          </a:bodyPr>
          <a:lstStyle/>
          <a:p>
            <a:r>
              <a:rPr lang="en-US" dirty="0"/>
              <a:t> </a:t>
            </a:r>
            <a:r>
              <a:rPr lang="en-US" sz="2400" dirty="0">
                <a:latin typeface="Times New Roman" panose="02020603050405020304" pitchFamily="18" charset="0"/>
                <a:cs typeface="Times New Roman" panose="02020603050405020304" pitchFamily="18" charset="0"/>
              </a:rPr>
              <a:t>All Subscription - UI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20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hart Placeholder 5"/>
          <p:cNvPicPr>
            <a:picLocks noGrp="1" noChangeAspect="1"/>
          </p:cNvPicPr>
          <p:nvPr>
            <p:ph type="chart" sz="quarter" idx="27"/>
          </p:nvPr>
        </p:nvPicPr>
        <p:blipFill>
          <a:blip r:embed="rId2">
            <a:extLst>
              <a:ext uri="{28A0092B-C50C-407E-A947-70E740481C1C}">
                <a14:useLocalDpi xmlns:a14="http://schemas.microsoft.com/office/drawing/2010/main" val="0"/>
              </a:ext>
            </a:extLst>
          </a:blip>
          <a:stretch>
            <a:fillRect/>
          </a:stretch>
        </p:blipFill>
        <p:spPr>
          <a:xfrm>
            <a:off x="1519374" y="1622425"/>
            <a:ext cx="9026251" cy="4156075"/>
          </a:xfrm>
        </p:spPr>
      </p:pic>
      <p:sp>
        <p:nvSpPr>
          <p:cNvPr id="5" name="Slide Number Placeholder 4"/>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7" name="Rectangle 6"/>
          <p:cNvSpPr/>
          <p:nvPr/>
        </p:nvSpPr>
        <p:spPr>
          <a:xfrm>
            <a:off x="4770644" y="770959"/>
            <a:ext cx="2650711" cy="461665"/>
          </a:xfrm>
          <a:prstGeom prst="rect">
            <a:avLst/>
          </a:prstGeom>
        </p:spPr>
        <p:txBody>
          <a:bodyPr wrap="square">
            <a:spAutoFit/>
          </a:bodyPr>
          <a:lstStyle/>
          <a:p>
            <a:pPr algn="ctr"/>
            <a:r>
              <a:rPr lang="en-US" sz="2400" dirty="0"/>
              <a:t> </a:t>
            </a:r>
            <a:r>
              <a:rPr lang="en-US" sz="2400" dirty="0">
                <a:latin typeface="Times New Roman" panose="02020603050405020304" pitchFamily="18" charset="0"/>
                <a:cs typeface="Times New Roman" panose="02020603050405020304" pitchFamily="18" charset="0"/>
              </a:rPr>
              <a:t>Adhoc refill - UI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945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A87D-810A-A0F9-B950-EA5CA65426A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4" name="Footer Placeholder 3">
            <a:extLst>
              <a:ext uri="{FF2B5EF4-FFF2-40B4-BE49-F238E27FC236}">
                <a16:creationId xmlns:a16="http://schemas.microsoft.com/office/drawing/2014/main" id="{F0A4987F-CC38-4148-9525-BD9D8DBD99C4}"/>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5594B81-5EF2-EDD2-B359-D94DAACF2C02}"/>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sp>
        <p:nvSpPr>
          <p:cNvPr id="7" name="TextBox 6">
            <a:extLst>
              <a:ext uri="{FF2B5EF4-FFF2-40B4-BE49-F238E27FC236}">
                <a16:creationId xmlns:a16="http://schemas.microsoft.com/office/drawing/2014/main" id="{01768830-46E2-5662-4F5C-EF99776916F8}"/>
              </a:ext>
            </a:extLst>
          </p:cNvPr>
          <p:cNvSpPr txBox="1"/>
          <p:nvPr/>
        </p:nvSpPr>
        <p:spPr>
          <a:xfrm>
            <a:off x="587829" y="1622510"/>
            <a:ext cx="11388148" cy="3631763"/>
          </a:xfrm>
          <a:prstGeom prst="rect">
            <a:avLst/>
          </a:prstGeom>
          <a:noFill/>
        </p:spPr>
        <p:txBody>
          <a:bodyPr wrap="square">
            <a:spAutoFit/>
          </a:bodyPr>
          <a:lstStyle/>
          <a:p>
            <a:pPr marL="0" lvl="0" indent="0" algn="just" rtl="0">
              <a:spcBef>
                <a:spcPts val="0"/>
              </a:spcBef>
              <a:spcAft>
                <a:spcPts val="0"/>
              </a:spcAft>
              <a:buNone/>
            </a:pPr>
            <a:r>
              <a:rPr lang="en-US" sz="2400" dirty="0">
                <a:latin typeface="Times New Roman" panose="02020603050405020304" pitchFamily="18" charset="0"/>
                <a:cs typeface="Times New Roman" panose="02020603050405020304" pitchFamily="18" charset="0"/>
              </a:rPr>
              <a:t>From this MFPE we have learnt about Spring Web MVC, Angular, Rest API, Spring Web Security.</a:t>
            </a:r>
          </a:p>
          <a:p>
            <a:pPr marL="0" lvl="0" indent="0" algn="just" rtl="0">
              <a:spcBef>
                <a:spcPts val="600"/>
              </a:spcBef>
              <a:spcAft>
                <a:spcPts val="0"/>
              </a:spcAft>
              <a:buNone/>
            </a:pPr>
            <a:r>
              <a:rPr lang="en-US" sz="2400" dirty="0">
                <a:latin typeface="Times New Roman" panose="02020603050405020304" pitchFamily="18" charset="0"/>
                <a:cs typeface="Times New Roman" panose="02020603050405020304" pitchFamily="18" charset="0"/>
              </a:rPr>
              <a:t>We also got to know about Microservice and its use and how it communicates using feign client.</a:t>
            </a:r>
          </a:p>
          <a:p>
            <a:pPr marL="0" lvl="0" indent="0" algn="just" rtl="0">
              <a:spcBef>
                <a:spcPts val="600"/>
              </a:spcBef>
              <a:spcAft>
                <a:spcPts val="0"/>
              </a:spcAft>
              <a:buNone/>
            </a:pPr>
            <a:r>
              <a:rPr lang="en-US" sz="2400" dirty="0">
                <a:latin typeface="Times New Roman" panose="02020603050405020304" pitchFamily="18" charset="0"/>
                <a:cs typeface="Times New Roman" panose="02020603050405020304" pitchFamily="18" charset="0"/>
              </a:rPr>
              <a:t>We also learnt  H2 Database and how exactly the frontend and backend are connected internally.</a:t>
            </a:r>
          </a:p>
          <a:p>
            <a:pPr marL="0" lvl="0" indent="0" algn="just" rtl="0">
              <a:spcBef>
                <a:spcPts val="600"/>
              </a:spcBef>
              <a:spcAft>
                <a:spcPts val="0"/>
              </a:spcAft>
              <a:buNone/>
            </a:pPr>
            <a:r>
              <a:rPr lang="en-US" sz="2400" dirty="0">
                <a:latin typeface="Times New Roman" panose="02020603050405020304" pitchFamily="18" charset="0"/>
                <a:cs typeface="Times New Roman" panose="02020603050405020304" pitchFamily="18" charset="0"/>
              </a:rPr>
              <a:t>All through the journey of MFPE we got to know how teamwork plays an important role in making the project a success.</a:t>
            </a:r>
          </a:p>
          <a:p>
            <a:pPr marL="0" lvl="0" indent="0" algn="just" rtl="0">
              <a:spcBef>
                <a:spcPts val="600"/>
              </a:spcBef>
              <a:spcAft>
                <a:spcPts val="0"/>
              </a:spcAft>
              <a:buNone/>
            </a:pPr>
            <a:endParaRPr lang="en-US" dirty="0"/>
          </a:p>
        </p:txBody>
      </p:sp>
    </p:spTree>
    <p:extLst>
      <p:ext uri="{BB962C8B-B14F-4D97-AF65-F5344CB8AC3E}">
        <p14:creationId xmlns:p14="http://schemas.microsoft.com/office/powerpoint/2010/main" val="328160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481482" y="2223246"/>
            <a:ext cx="5710518" cy="1461247"/>
          </a:xfrm>
        </p:spPr>
        <p:txBody>
          <a:bodyPr/>
          <a:lstStyle/>
          <a:p>
            <a:br>
              <a:rPr lang="en-US" dirty="0"/>
            </a:br>
            <a:br>
              <a:rPr lang="en-US" dirty="0"/>
            </a:br>
            <a:br>
              <a:rPr lang="en-US" dirty="0"/>
            </a:br>
            <a:r>
              <a:rPr lang="en-US" sz="5400" dirty="0">
                <a:latin typeface="Times New Roman" panose="02020603050405020304" pitchFamily="18" charset="0"/>
                <a:cs typeface="Times New Roman" panose="02020603050405020304" pitchFamily="18" charset="0"/>
              </a:rPr>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99079" y="1856194"/>
            <a:ext cx="4518122" cy="1769321"/>
          </a:xfrm>
        </p:spPr>
        <p:txBody>
          <a:bodyPr/>
          <a:lstStyle/>
          <a:p>
            <a:br>
              <a:rPr lang="en-IN" sz="4400" b="0" i="0" dirty="0">
                <a:solidFill>
                  <a:srgbClr val="000000"/>
                </a:solidFill>
                <a:effectLst/>
                <a:latin typeface="Times New Roman" panose="02020603050405020304" pitchFamily="18" charset="0"/>
                <a:cs typeface="Times New Roman" panose="02020603050405020304" pitchFamily="18" charset="0"/>
              </a:rPr>
            </a:br>
            <a:br>
              <a:rPr lang="en-IN" sz="4400" b="0" dirty="0">
                <a:solidFill>
                  <a:srgbClr val="000000"/>
                </a:solidFill>
                <a:latin typeface="Times New Roman" panose="02020603050405020304" pitchFamily="18" charset="0"/>
                <a:cs typeface="Times New Roman" panose="02020603050405020304" pitchFamily="18" charset="0"/>
              </a:rPr>
            </a:br>
            <a:br>
              <a:rPr lang="en-IN" sz="4400" b="0" dirty="0">
                <a:solidFill>
                  <a:srgbClr val="000000"/>
                </a:solidFill>
                <a:latin typeface="Times New Roman" panose="02020603050405020304" pitchFamily="18" charset="0"/>
                <a:cs typeface="Times New Roman" panose="02020603050405020304" pitchFamily="18" charset="0"/>
              </a:rPr>
            </a:br>
            <a:br>
              <a:rPr lang="en-IN" sz="4400" b="0" dirty="0">
                <a:solidFill>
                  <a:srgbClr val="000000"/>
                </a:solidFill>
                <a:latin typeface="Times New Roman" panose="02020603050405020304" pitchFamily="18" charset="0"/>
                <a:cs typeface="Times New Roman" panose="02020603050405020304" pitchFamily="18" charset="0"/>
              </a:rPr>
            </a:br>
            <a:br>
              <a:rPr lang="en-IN" sz="4400" b="0" dirty="0">
                <a:solidFill>
                  <a:srgbClr val="000000"/>
                </a:solidFill>
                <a:latin typeface="Times New Roman" panose="02020603050405020304" pitchFamily="18" charset="0"/>
                <a:cs typeface="Times New Roman" panose="02020603050405020304" pitchFamily="18" charset="0"/>
              </a:rPr>
            </a:br>
            <a:br>
              <a:rPr lang="en-IN" sz="4400" b="0" dirty="0">
                <a:solidFill>
                  <a:srgbClr val="000000"/>
                </a:solidFill>
                <a:latin typeface="Times New Roman" panose="02020603050405020304" pitchFamily="18" charset="0"/>
                <a:cs typeface="Times New Roman" panose="02020603050405020304" pitchFamily="18" charset="0"/>
              </a:rPr>
            </a:br>
            <a:br>
              <a:rPr lang="en-IN" sz="4400" b="0" dirty="0">
                <a:solidFill>
                  <a:srgbClr val="000000"/>
                </a:solidFill>
                <a:latin typeface="Times New Roman" panose="02020603050405020304" pitchFamily="18" charset="0"/>
                <a:cs typeface="Times New Roman" panose="02020603050405020304" pitchFamily="18" charset="0"/>
              </a:rPr>
            </a:br>
            <a:r>
              <a:rPr lang="en-IN" sz="4400" b="0" i="0" dirty="0">
                <a:solidFill>
                  <a:srgbClr val="000000"/>
                </a:solidFill>
                <a:effectLst/>
                <a:latin typeface="Times New Roman" panose="02020603050405020304" pitchFamily="18" charset="0"/>
                <a:cs typeface="Times New Roman" panose="02020603050405020304" pitchFamily="18" charset="0"/>
              </a:rPr>
              <a:t>Project Overview</a:t>
            </a:r>
            <a:endParaRPr lang="en-US" sz="4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
        <p:nvSpPr>
          <p:cNvPr id="8" name="Rectangle 7"/>
          <p:cNvSpPr/>
          <p:nvPr/>
        </p:nvSpPr>
        <p:spPr>
          <a:xfrm>
            <a:off x="497151" y="426128"/>
            <a:ext cx="11514336" cy="5262979"/>
          </a:xfrm>
          <a:prstGeom prst="rect">
            <a:avLst/>
          </a:prstGeom>
        </p:spPr>
        <p:txBody>
          <a:bodyPr wrap="square">
            <a:spAutoFit/>
          </a:bodyPr>
          <a:lstStyle/>
          <a:p>
            <a:pPr algn="just"/>
            <a:r>
              <a:rPr lang="en-US" sz="2400" dirty="0">
                <a:latin typeface="Times New Roman" pitchFamily="18" charset="0"/>
                <a:cs typeface="Times New Roman" pitchFamily="18" charset="0"/>
              </a:rPr>
              <a:t>A leading Pharmaceutical Benefits Management (PBM) Organization wants to develop a Mail-Order Pharmacy module using Microservices. </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PBM is a middle-man between an Insurance Company and its members. Because of its size, it can negotiate large customer contracts and negotiate with both pharmacies and pharmaceutical companies to get the best rates for the drugs.</a:t>
            </a:r>
            <a:endParaRPr lang="en-IN"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Mail-order pharmacies operate through your health insurance plan and can be cheaper and more convenient than getting your medications from a local pharmacy. A “mail-order” prescription means that you don’t have to pick up your medication from a pharmacy; instead, it is delivered to your doorstep. </a:t>
            </a:r>
          </a:p>
          <a:p>
            <a:pPr algn="just"/>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 will also be a Member Portal to be developed part of this scope that consumes these </a:t>
            </a:r>
            <a:r>
              <a:rPr lang="en-US" sz="2400" dirty="0" err="1">
                <a:latin typeface="Times New Roman" pitchFamily="18" charset="0"/>
                <a:cs typeface="Times New Roman" pitchFamily="18" charset="0"/>
              </a:rPr>
              <a:t>Microservices</a:t>
            </a:r>
            <a:r>
              <a:rPr lang="en-US" sz="2400" dirty="0">
                <a:latin typeface="Times New Roman" pitchFamily="18" charset="0"/>
                <a:cs typeface="Times New Roman" pitchFamily="18" charset="0"/>
              </a:rPr>
              <a:t>. The Portal allows its members to subscribe for drugs refill, allows to pay bills etc.</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3770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B361-A786-B24A-8297-4FD9CFD920F2}"/>
              </a:ext>
            </a:extLst>
          </p:cNvPr>
          <p:cNvSpPr>
            <a:spLocks noGrp="1"/>
          </p:cNvSpPr>
          <p:nvPr>
            <p:ph type="title"/>
          </p:nvPr>
        </p:nvSpPr>
        <p:spPr>
          <a:xfrm>
            <a:off x="838200" y="256009"/>
            <a:ext cx="10515600" cy="631758"/>
          </a:xfrm>
        </p:spPr>
        <p:txBody>
          <a:bodyPr/>
          <a:lstStyle/>
          <a:p>
            <a:pPr algn="ctr"/>
            <a:r>
              <a:rPr lang="en-IN" dirty="0">
                <a:solidFill>
                  <a:schemeClr val="accent5"/>
                </a:solidFill>
              </a:rPr>
              <a:t>Application Functions</a:t>
            </a:r>
            <a:endParaRPr lang="en-IN" dirty="0"/>
          </a:p>
        </p:txBody>
      </p:sp>
      <p:sp>
        <p:nvSpPr>
          <p:cNvPr id="5" name="Slide Number Placeholder 4">
            <a:extLst>
              <a:ext uri="{FF2B5EF4-FFF2-40B4-BE49-F238E27FC236}">
                <a16:creationId xmlns:a16="http://schemas.microsoft.com/office/drawing/2014/main" id="{409126AE-2382-9FD5-07C4-CB281E9112BC}"/>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6" name="TextBox 5">
            <a:extLst>
              <a:ext uri="{FF2B5EF4-FFF2-40B4-BE49-F238E27FC236}">
                <a16:creationId xmlns:a16="http://schemas.microsoft.com/office/drawing/2014/main" id="{E636EB1A-0D21-CC76-2587-35231EFE01BC}"/>
              </a:ext>
            </a:extLst>
          </p:cNvPr>
          <p:cNvSpPr txBox="1"/>
          <p:nvPr/>
        </p:nvSpPr>
        <p:spPr>
          <a:xfrm>
            <a:off x="838200" y="887767"/>
            <a:ext cx="10515600" cy="5447645"/>
          </a:xfrm>
          <a:prstGeom prst="rect">
            <a:avLst/>
          </a:prstGeom>
        </p:spPr>
        <p:txBody>
          <a:bodyPr wrap="square" rtlCol="0">
            <a:spAutoFit/>
          </a:bodyPr>
          <a:lstStyle/>
          <a:p>
            <a:pPr algn="just"/>
            <a:endParaRPr lang="en-US" sz="2400" b="0" i="0" dirty="0">
              <a:solidFill>
                <a:srgbClr val="000000"/>
              </a:solidFill>
              <a:effectLst/>
              <a:latin typeface="Times New Roman" panose="02020603050405020304" pitchFamily="18" charset="0"/>
            </a:endParaRPr>
          </a:p>
          <a:p>
            <a:pPr algn="just"/>
            <a:r>
              <a:rPr lang="en-US" sz="2400" b="0" i="0" dirty="0">
                <a:solidFill>
                  <a:srgbClr val="000000"/>
                </a:solidFill>
                <a:effectLst/>
                <a:latin typeface="Times New Roman" panose="02020603050405020304" pitchFamily="18" charset="0"/>
              </a:rPr>
              <a:t>User needs to Login. Once successfully logged in, the user</a:t>
            </a:r>
          </a:p>
          <a:p>
            <a:pPr algn="just"/>
            <a:r>
              <a:rPr lang="en-US" sz="2400" b="0" i="0" dirty="0">
                <a:solidFill>
                  <a:srgbClr val="000000"/>
                </a:solidFill>
                <a:effectLst/>
                <a:latin typeface="Times New Roman" panose="02020603050405020304" pitchFamily="18" charset="0"/>
              </a:rPr>
              <a:t>can do the following operations:</a:t>
            </a:r>
          </a:p>
          <a:p>
            <a:pPr algn="just"/>
            <a:endParaRPr lang="en-US" sz="2400" b="0" i="0"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Ø"/>
            </a:pPr>
            <a:r>
              <a:rPr lang="en-US" sz="2400" b="0" i="0" dirty="0">
                <a:solidFill>
                  <a:srgbClr val="000000"/>
                </a:solidFill>
                <a:effectLst/>
                <a:latin typeface="Times New Roman" panose="02020603050405020304" pitchFamily="18" charset="0"/>
              </a:rPr>
              <a:t>View All Available</a:t>
            </a:r>
            <a:r>
              <a:rPr lang="en-US" sz="2400" dirty="0">
                <a:solidFill>
                  <a:srgbClr val="000000"/>
                </a:solidFill>
                <a:latin typeface="Times New Roman" panose="02020603050405020304" pitchFamily="18" charset="0"/>
              </a:rPr>
              <a:t> Drugs.</a:t>
            </a:r>
            <a:endParaRPr lang="en-US" sz="2400" b="0" i="0" dirty="0">
              <a:solidFill>
                <a:srgbClr val="000000"/>
              </a:solidFill>
              <a:effectLst/>
              <a:latin typeface="Times New Roman" panose="02020603050405020304" pitchFamily="18" charset="0"/>
            </a:endParaRPr>
          </a:p>
          <a:p>
            <a:pPr algn="just"/>
            <a:endParaRPr lang="en-US" sz="2400" b="0" i="0"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Ø"/>
            </a:pPr>
            <a:r>
              <a:rPr lang="en-US" sz="2400" dirty="0">
                <a:solidFill>
                  <a:srgbClr val="000000"/>
                </a:solidFill>
                <a:latin typeface="Times New Roman" panose="02020603050405020304" pitchFamily="18" charset="0"/>
              </a:rPr>
              <a:t>Search Drugs by id and name.</a:t>
            </a:r>
            <a:endParaRPr lang="en-US" sz="2400" b="0" i="0" dirty="0">
              <a:solidFill>
                <a:srgbClr val="000000"/>
              </a:solidFill>
              <a:effectLst/>
              <a:latin typeface="Times New Roman" panose="02020603050405020304" pitchFamily="18" charset="0"/>
            </a:endParaRPr>
          </a:p>
          <a:p>
            <a:pPr algn="just"/>
            <a:endParaRPr lang="en-US" sz="2400" b="0" i="0"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Ø"/>
            </a:pPr>
            <a:r>
              <a:rPr lang="en-US" sz="2400" b="0" i="0" dirty="0">
                <a:solidFill>
                  <a:srgbClr val="000000"/>
                </a:solidFill>
                <a:effectLst/>
                <a:latin typeface="Times New Roman" panose="02020603050405020304" pitchFamily="18" charset="0"/>
              </a:rPr>
              <a:t>Add/Remove Subscription and view All Subscriptions.</a:t>
            </a:r>
          </a:p>
          <a:p>
            <a:pPr marL="285750" indent="-285750" algn="just">
              <a:buFont typeface="Wingdings" panose="05000000000000000000" pitchFamily="2" charset="2"/>
              <a:buChar char="Ø"/>
            </a:pPr>
            <a:endParaRPr lang="en-US" sz="2400" b="0" i="0"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Ø"/>
            </a:pPr>
            <a:r>
              <a:rPr lang="en-US" sz="2400" dirty="0">
                <a:solidFill>
                  <a:srgbClr val="000000"/>
                </a:solidFill>
                <a:latin typeface="Times New Roman" panose="02020603050405020304" pitchFamily="18" charset="0"/>
              </a:rPr>
              <a:t>View The last Refill Status.</a:t>
            </a:r>
          </a:p>
          <a:p>
            <a:pPr algn="just"/>
            <a:endParaRPr lang="en-US" sz="2400" dirty="0">
              <a:solidFill>
                <a:srgbClr val="000000"/>
              </a:solidFill>
              <a:latin typeface="Times New Roman" panose="02020603050405020304" pitchFamily="18" charset="0"/>
            </a:endParaRPr>
          </a:p>
          <a:p>
            <a:pPr marL="285750" indent="-285750" algn="just">
              <a:buFont typeface="Wingdings" panose="05000000000000000000" pitchFamily="2" charset="2"/>
              <a:buChar char="Ø"/>
            </a:pPr>
            <a:r>
              <a:rPr lang="en-US" sz="2400" b="0" i="0" dirty="0">
                <a:solidFill>
                  <a:srgbClr val="000000"/>
                </a:solidFill>
                <a:effectLst/>
                <a:latin typeface="Times New Roman" panose="02020603050405020304" pitchFamily="18" charset="0"/>
              </a:rPr>
              <a:t>Add a Adhoc Refill.</a:t>
            </a:r>
          </a:p>
          <a:p>
            <a:pPr marL="285750" indent="-285750" algn="just">
              <a:buFont typeface="Wingdings" panose="05000000000000000000" pitchFamily="2" charset="2"/>
              <a:buChar char="Ø"/>
            </a:pPr>
            <a:endParaRPr lang="en-US" b="0" i="0" dirty="0">
              <a:solidFill>
                <a:srgbClr val="000000"/>
              </a:solidFill>
              <a:effectLst/>
              <a:latin typeface="Times New Roman" panose="02020603050405020304" pitchFamily="18" charset="0"/>
            </a:endParaRPr>
          </a:p>
          <a:p>
            <a:pPr algn="just"/>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5924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D6A6-446F-3F90-9C53-C8066A231B70}"/>
              </a:ext>
            </a:extLst>
          </p:cNvPr>
          <p:cNvSpPr>
            <a:spLocks noGrp="1"/>
          </p:cNvSpPr>
          <p:nvPr>
            <p:ph type="title"/>
          </p:nvPr>
        </p:nvSpPr>
        <p:spPr>
          <a:xfrm>
            <a:off x="651102" y="563979"/>
            <a:ext cx="10889796" cy="678896"/>
          </a:xfrm>
        </p:spPr>
        <p:txBody>
          <a:bodyPr/>
          <a:lstStyle/>
          <a:p>
            <a:pPr algn="ctr"/>
            <a:r>
              <a:rPr lang="en-IN" sz="4400" dirty="0"/>
              <a:t>Technologies used</a:t>
            </a:r>
            <a:endParaRPr lang="en-IN" dirty="0"/>
          </a:p>
        </p:txBody>
      </p:sp>
      <p:sp>
        <p:nvSpPr>
          <p:cNvPr id="5" name="Slide Number Placeholder 4">
            <a:extLst>
              <a:ext uri="{FF2B5EF4-FFF2-40B4-BE49-F238E27FC236}">
                <a16:creationId xmlns:a16="http://schemas.microsoft.com/office/drawing/2014/main" id="{0BF3F858-C356-C63F-76D1-A16709D90E12}"/>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7" name="TextBox 6">
            <a:extLst>
              <a:ext uri="{FF2B5EF4-FFF2-40B4-BE49-F238E27FC236}">
                <a16:creationId xmlns:a16="http://schemas.microsoft.com/office/drawing/2014/main" id="{018D06D5-5211-E9A4-1FDE-C6981DB84B34}"/>
              </a:ext>
            </a:extLst>
          </p:cNvPr>
          <p:cNvSpPr txBox="1"/>
          <p:nvPr/>
        </p:nvSpPr>
        <p:spPr>
          <a:xfrm>
            <a:off x="819778" y="1905506"/>
            <a:ext cx="6099348" cy="3046988"/>
          </a:xfrm>
          <a:prstGeom prst="rect">
            <a:avLst/>
          </a:prstGeom>
          <a:noFill/>
        </p:spPr>
        <p:txBody>
          <a:bodyPr wrap="square">
            <a:spAutoFit/>
          </a:bodyPr>
          <a:lstStyle/>
          <a:p>
            <a:pPr marL="0" indent="0">
              <a:lnSpc>
                <a:spcPct val="100000"/>
              </a:lnSpc>
              <a:spcBef>
                <a:spcPts val="0"/>
              </a:spcBef>
              <a:buFontTx/>
              <a:buNone/>
            </a:pPr>
            <a:r>
              <a:rPr lang="en-IN" sz="2400" dirty="0">
                <a:solidFill>
                  <a:schemeClr val="accent4"/>
                </a:solidFill>
                <a:latin typeface="Posterama" panose="020B0504020200020000" pitchFamily="34" charset="0"/>
                <a:ea typeface="微软雅黑"/>
                <a:cs typeface="Posterama" panose="020B0504020200020000" pitchFamily="34" charset="0"/>
              </a:rPr>
              <a:t>Backend</a:t>
            </a:r>
          </a:p>
          <a:p>
            <a:pPr marL="285750" indent="-285750">
              <a:lnSpc>
                <a:spcPct val="100000"/>
              </a:lnSpc>
              <a:spcBef>
                <a:spcPts val="0"/>
              </a:spcBef>
              <a:buFont typeface="Arial" panose="020B0604020202020204" pitchFamily="34" charset="0"/>
              <a:buChar char="•"/>
            </a:pPr>
            <a:r>
              <a:rPr lang="en-IN" sz="2400" dirty="0">
                <a:latin typeface="Posterama" panose="020B0504020200020000" pitchFamily="34" charset="0"/>
                <a:ea typeface="微软雅黑"/>
                <a:cs typeface="Posterama" panose="020B0504020200020000" pitchFamily="34" charset="0"/>
              </a:rPr>
              <a:t>Spring Boot</a:t>
            </a:r>
          </a:p>
          <a:p>
            <a:endParaRPr lang="en-IN" sz="2400" dirty="0">
              <a:latin typeface="Posterama" panose="020B0504020200020000" pitchFamily="34" charset="0"/>
              <a:ea typeface="微软雅黑"/>
              <a:cs typeface="Posterama" panose="020B0504020200020000" pitchFamily="34" charset="0"/>
            </a:endParaRPr>
          </a:p>
          <a:p>
            <a:r>
              <a:rPr lang="en-IN" sz="2400" dirty="0">
                <a:solidFill>
                  <a:schemeClr val="accent4"/>
                </a:solidFill>
                <a:latin typeface="Posterama" panose="020B0504020200020000" pitchFamily="34" charset="0"/>
                <a:ea typeface="微软雅黑"/>
                <a:cs typeface="Posterama" panose="020B0504020200020000" pitchFamily="34" charset="0"/>
              </a:rPr>
              <a:t>Database</a:t>
            </a:r>
          </a:p>
          <a:p>
            <a:pPr marL="285750" indent="-285750">
              <a:lnSpc>
                <a:spcPct val="100000"/>
              </a:lnSpc>
              <a:spcBef>
                <a:spcPts val="0"/>
              </a:spcBef>
              <a:buFont typeface="Arial" panose="020B0604020202020204" pitchFamily="34" charset="0"/>
              <a:buChar char="•"/>
            </a:pPr>
            <a:r>
              <a:rPr lang="en-IN" sz="2400" dirty="0">
                <a:latin typeface="Posterama" panose="020B0504020200020000" pitchFamily="34" charset="0"/>
                <a:ea typeface="微软雅黑"/>
                <a:cs typeface="Posterama" panose="020B0504020200020000" pitchFamily="34" charset="0"/>
              </a:rPr>
              <a:t>H2 Database</a:t>
            </a:r>
          </a:p>
          <a:p>
            <a:pPr>
              <a:lnSpc>
                <a:spcPct val="100000"/>
              </a:lnSpc>
              <a:spcBef>
                <a:spcPts val="0"/>
              </a:spcBef>
            </a:pPr>
            <a:endParaRPr lang="en-IN" sz="2400" dirty="0">
              <a:latin typeface="Posterama" panose="020B0504020200020000" pitchFamily="34" charset="0"/>
              <a:ea typeface="微软雅黑"/>
              <a:cs typeface="Posterama" panose="020B0504020200020000" pitchFamily="34" charset="0"/>
            </a:endParaRPr>
          </a:p>
          <a:p>
            <a:pPr>
              <a:lnSpc>
                <a:spcPct val="100000"/>
              </a:lnSpc>
              <a:spcBef>
                <a:spcPts val="0"/>
              </a:spcBef>
            </a:pPr>
            <a:r>
              <a:rPr lang="en-IN" sz="2400" dirty="0">
                <a:solidFill>
                  <a:schemeClr val="accent4"/>
                </a:solidFill>
                <a:latin typeface="Posterama" panose="020B0504020200020000" pitchFamily="34" charset="0"/>
                <a:ea typeface="微软雅黑"/>
                <a:cs typeface="Posterama" panose="020B0504020200020000" pitchFamily="34" charset="0"/>
              </a:rPr>
              <a:t>Frontend</a:t>
            </a:r>
          </a:p>
          <a:p>
            <a:pPr marL="285750" indent="-285750">
              <a:lnSpc>
                <a:spcPct val="100000"/>
              </a:lnSpc>
              <a:spcBef>
                <a:spcPts val="0"/>
              </a:spcBef>
              <a:buFont typeface="Arial" panose="020B0604020202020204" pitchFamily="34" charset="0"/>
              <a:buChar char="•"/>
            </a:pPr>
            <a:r>
              <a:rPr lang="en-US" sz="2400" dirty="0">
                <a:latin typeface="Posterama" panose="020B0504020200020000" pitchFamily="34" charset="0"/>
                <a:ea typeface="微软雅黑"/>
                <a:cs typeface="Posterama" panose="020B0504020200020000" pitchFamily="34" charset="0"/>
              </a:rPr>
              <a:t>Angular</a:t>
            </a:r>
            <a:endParaRPr lang="en-IN" sz="24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47286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Microservices</a:t>
            </a:r>
          </a:p>
        </p:txBody>
      </p:sp>
      <p:sp>
        <p:nvSpPr>
          <p:cNvPr id="30" name="文本占位符 29">
            <a:extLst>
              <a:ext uri="{FF2B5EF4-FFF2-40B4-BE49-F238E27FC236}">
                <a16:creationId xmlns:a16="http://schemas.microsoft.com/office/drawing/2014/main" id="{99E3B6AA-5679-428D-B466-0173CBC55728}"/>
              </a:ext>
            </a:extLst>
          </p:cNvPr>
          <p:cNvSpPr>
            <a:spLocks noGrp="1"/>
          </p:cNvSpPr>
          <p:nvPr>
            <p:ph type="body" sz="quarter" idx="28"/>
          </p:nvPr>
        </p:nvSpPr>
        <p:spPr/>
        <p:txBody>
          <a:bodyPr/>
          <a:lstStyle/>
          <a:p>
            <a:endParaRPr lang="en-US" altLang="zh-CN" dirty="0"/>
          </a:p>
          <a:p>
            <a:endParaRPr lang="zh-CN" altLang="en-US" dirty="0"/>
          </a:p>
        </p:txBody>
      </p:sp>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a:xfrm>
            <a:off x="4219809" y="4512818"/>
            <a:ext cx="1877575" cy="506399"/>
          </a:xfrm>
        </p:spPr>
        <p:txBody>
          <a:bodyPr/>
          <a:lstStyle/>
          <a:p>
            <a:r>
              <a:rPr lang="en-US" altLang="zh-CN" dirty="0"/>
              <a:t>Drug </a:t>
            </a:r>
            <a:r>
              <a:rPr lang="en-US" altLang="zh-CN" dirty="0" err="1"/>
              <a:t>Microservice</a:t>
            </a:r>
            <a:endParaRPr lang="en-US" altLang="zh-CN" dirty="0"/>
          </a:p>
          <a:p>
            <a:endParaRPr lang="zh-CN" altLang="en-US" dirty="0"/>
          </a:p>
        </p:txBody>
      </p:sp>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xfrm>
            <a:off x="6204866" y="4488754"/>
            <a:ext cx="1877575" cy="506399"/>
          </a:xfrm>
        </p:spPr>
        <p:txBody>
          <a:bodyPr/>
          <a:lstStyle/>
          <a:p>
            <a:r>
              <a:rPr lang="en-US" altLang="zh-CN" dirty="0"/>
              <a:t>Subscription Microservice</a:t>
            </a:r>
          </a:p>
          <a:p>
            <a:endParaRPr lang="zh-CN" altLang="en-US" dirty="0"/>
          </a:p>
        </p:txBody>
      </p:sp>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a:xfrm>
            <a:off x="8478682" y="4440628"/>
            <a:ext cx="1877575" cy="506399"/>
          </a:xfrm>
        </p:spPr>
        <p:txBody>
          <a:bodyPr/>
          <a:lstStyle/>
          <a:p>
            <a:r>
              <a:rPr lang="en-US" altLang="zh-CN" dirty="0"/>
              <a:t>Refill </a:t>
            </a:r>
            <a:r>
              <a:rPr lang="en-US" altLang="zh-CN" dirty="0" err="1"/>
              <a:t>Microservice</a:t>
            </a:r>
            <a:endParaRPr lang="en-US" altLang="zh-CN" dirty="0"/>
          </a:p>
          <a:p>
            <a:endParaRPr lang="zh-CN" alt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6</a:t>
            </a:fld>
            <a:endParaRPr lang="en-US" altLang="zh-CN" dirty="0"/>
          </a:p>
        </p:txBody>
      </p:sp>
      <p:pic>
        <p:nvPicPr>
          <p:cNvPr id="25" name="Picture Placeholder 24" descr="Graphical user interface, application&#10;&#10;Description automatically generated">
            <a:extLst>
              <a:ext uri="{FF2B5EF4-FFF2-40B4-BE49-F238E27FC236}">
                <a16:creationId xmlns:a16="http://schemas.microsoft.com/office/drawing/2014/main" id="{81536369-C7E4-9253-8F7C-2DA235A14E79}"/>
              </a:ext>
            </a:extLst>
          </p:cNvPr>
          <p:cNvPicPr>
            <a:picLocks noGrp="1" noChangeAspect="1"/>
          </p:cNvPicPr>
          <p:nvPr>
            <p:ph type="pic" sz="quarter" idx="59"/>
          </p:nvPr>
        </p:nvPicPr>
        <p:blipFill>
          <a:blip r:embed="rId2"/>
          <a:srcRect t="18046" b="18046"/>
          <a:stretch>
            <a:fillRect/>
          </a:stretch>
        </p:blipFill>
        <p:spPr>
          <a:xfrm>
            <a:off x="2021305" y="1957138"/>
            <a:ext cx="1739010" cy="1949832"/>
          </a:xfrm>
        </p:spPr>
      </p:pic>
      <p:pic>
        <p:nvPicPr>
          <p:cNvPr id="31" name="Picture Placeholder 30" descr="A picture containing graphical user interface&#10;&#10;Description automatically generated">
            <a:extLst>
              <a:ext uri="{FF2B5EF4-FFF2-40B4-BE49-F238E27FC236}">
                <a16:creationId xmlns:a16="http://schemas.microsoft.com/office/drawing/2014/main" id="{7BF5669C-72C4-C0E8-DF2D-D55F92E8C963}"/>
              </a:ext>
            </a:extLst>
          </p:cNvPr>
          <p:cNvPicPr>
            <a:picLocks noGrp="1" noChangeAspect="1"/>
          </p:cNvPicPr>
          <p:nvPr>
            <p:ph type="pic" sz="quarter" idx="60"/>
          </p:nvPr>
        </p:nvPicPr>
        <p:blipFill>
          <a:blip r:embed="rId3"/>
          <a:srcRect t="18046" b="18046"/>
          <a:stretch>
            <a:fillRect/>
          </a:stretch>
        </p:blipFill>
        <p:spPr>
          <a:xfrm>
            <a:off x="8373979" y="1917032"/>
            <a:ext cx="1723453" cy="2038063"/>
          </a:xfrm>
        </p:spPr>
      </p:pic>
      <p:sp>
        <p:nvSpPr>
          <p:cNvPr id="33" name="Text Placeholder 32">
            <a:extLst>
              <a:ext uri="{FF2B5EF4-FFF2-40B4-BE49-F238E27FC236}">
                <a16:creationId xmlns:a16="http://schemas.microsoft.com/office/drawing/2014/main" id="{4EBCF005-9FB5-C44F-4169-F8E52B82E622}"/>
              </a:ext>
            </a:extLst>
          </p:cNvPr>
          <p:cNvSpPr>
            <a:spLocks noGrp="1"/>
          </p:cNvSpPr>
          <p:nvPr>
            <p:ph type="body" sz="quarter" idx="27"/>
          </p:nvPr>
        </p:nvSpPr>
        <p:spPr>
          <a:xfrm>
            <a:off x="2048991" y="4504797"/>
            <a:ext cx="1877575" cy="506399"/>
          </a:xfrm>
        </p:spPr>
        <p:txBody>
          <a:bodyPr/>
          <a:lstStyle/>
          <a:p>
            <a:r>
              <a:rPr lang="en-IN" dirty="0"/>
              <a:t>Authorization </a:t>
            </a:r>
            <a:r>
              <a:rPr lang="en-IN" dirty="0" err="1"/>
              <a:t>Microservice</a:t>
            </a:r>
            <a:r>
              <a:rPr lang="en-IN" dirty="0"/>
              <a:t>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905" y="2053389"/>
            <a:ext cx="1632285" cy="183682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2166" y="2053389"/>
            <a:ext cx="1866499" cy="1836821"/>
          </a:xfrm>
          <a:prstGeom prst="rect">
            <a:avLst/>
          </a:prstGeom>
        </p:spPr>
      </p:pic>
    </p:spTree>
    <p:extLst>
      <p:ext uri="{BB962C8B-B14F-4D97-AF65-F5344CB8AC3E}">
        <p14:creationId xmlns:p14="http://schemas.microsoft.com/office/powerpoint/2010/main" val="251714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3458263" y="772030"/>
            <a:ext cx="8194498" cy="5562513"/>
          </a:xfrm>
        </p:spPr>
        <p:txBody>
          <a:bodyPr/>
          <a:lstStyle/>
          <a:p>
            <a:pPr algn="just"/>
            <a:r>
              <a:rPr lang="en-US" sz="2000" b="1" dirty="0">
                <a:solidFill>
                  <a:schemeClr val="tx1"/>
                </a:solidFill>
                <a:latin typeface="Times New Roman" panose="02020603050405020304" pitchFamily="18" charset="0"/>
                <a:cs typeface="Times New Roman" panose="02020603050405020304" pitchFamily="18" charset="0"/>
              </a:rPr>
              <a:t>Authorization Microservice </a:t>
            </a:r>
            <a:r>
              <a:rPr lang="en-US" sz="2000" dirty="0">
                <a:solidFill>
                  <a:schemeClr val="tx1"/>
                </a:solidFill>
                <a:latin typeface="Times New Roman" panose="02020603050405020304" pitchFamily="18" charset="0"/>
                <a:cs typeface="Times New Roman" panose="02020603050405020304" pitchFamily="18" charset="0"/>
              </a:rPr>
              <a:t>– It is designed to authorize the application using JWT token.</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Drug Microservice </a:t>
            </a:r>
            <a:r>
              <a:rPr lang="en-US" sz="2000" dirty="0">
                <a:solidFill>
                  <a:schemeClr val="tx1"/>
                </a:solidFill>
                <a:latin typeface="Times New Roman" panose="02020603050405020304" pitchFamily="18" charset="0"/>
                <a:cs typeface="Times New Roman" panose="02020603050405020304" pitchFamily="18" charset="0"/>
              </a:rPr>
              <a:t>–Drugs Module is a Middleware Microservice that performs following operations:</a:t>
            </a:r>
          </a:p>
          <a:p>
            <a:pPr lvl="1"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Search Drugs by Name / ID </a:t>
            </a:r>
          </a:p>
          <a:p>
            <a:pPr lvl="1"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Get Dispatchable Stock of a Drug by Location</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Subscription Microservice </a:t>
            </a:r>
            <a:r>
              <a:rPr lang="en-US" sz="2000" dirty="0">
                <a:solidFill>
                  <a:schemeClr val="tx1"/>
                </a:solidFill>
                <a:latin typeface="Times New Roman" panose="02020603050405020304" pitchFamily="18" charset="0"/>
                <a:cs typeface="Times New Roman" panose="02020603050405020304" pitchFamily="18" charset="0"/>
              </a:rPr>
              <a:t>– Subscription Module is a Middleware Microservice that performs the following operations:</a:t>
            </a:r>
          </a:p>
          <a:p>
            <a:pPr lvl="2"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Subscribe/Un-subscribe for Mail-Order Pharmacy</a:t>
            </a:r>
          </a:p>
          <a:p>
            <a:pPr lvl="2" algn="just">
              <a:buFont typeface="Courier New" pitchFamily="49" charset="0"/>
              <a:buChar char="o"/>
            </a:pPr>
            <a:endParaRPr lang="en-US" sz="2000" dirty="0">
              <a:solidFill>
                <a:schemeClr val="tx1"/>
              </a:solidFill>
              <a:latin typeface="Times New Roman" panose="02020603050405020304" pitchFamily="18" charset="0"/>
              <a:cs typeface="Times New Roman" panose="02020603050405020304" pitchFamily="18" charset="0"/>
            </a:endParaRPr>
          </a:p>
          <a:p>
            <a:pPr marL="457200" lvl="1" indent="0" algn="just">
              <a:buNone/>
            </a:pPr>
            <a:r>
              <a:rPr lang="en-US" sz="2000" dirty="0">
                <a:solidFill>
                  <a:schemeClr val="tx1"/>
                </a:solidFill>
                <a:latin typeface="Times New Roman" panose="02020603050405020304" pitchFamily="18" charset="0"/>
                <a:cs typeface="Times New Roman" panose="02020603050405020304" pitchFamily="18" charset="0"/>
              </a:rPr>
              <a:t>Based on subscription, there will be a Mail-Order Delivery Module that will deliver the drugs to the members. Delivery is out of scope of the system. The Refill Details, Payment Status will be available in the Refill Module.</a:t>
            </a:r>
          </a:p>
          <a:p>
            <a:pPr marL="0" indent="0">
              <a:buNone/>
            </a:pPr>
            <a:endParaRPr 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3341601" y="750054"/>
            <a:ext cx="8194498" cy="5562513"/>
          </a:xfrm>
        </p:spPr>
        <p:txBody>
          <a:bodyPr/>
          <a:lstStyle/>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Refill Microservice </a:t>
            </a:r>
            <a:r>
              <a:rPr lang="en-US" sz="2000" dirty="0">
                <a:solidFill>
                  <a:schemeClr val="tx1"/>
                </a:solidFill>
                <a:latin typeface="Times New Roman" panose="02020603050405020304" pitchFamily="18" charset="0"/>
                <a:cs typeface="Times New Roman" panose="02020603050405020304" pitchFamily="18" charset="0"/>
              </a:rPr>
              <a:t>– Refill Module is a Middleware Microservice that performs the following operations:</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View Last Refill for the Subscriptions</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Get Prescriptions that are Due For Refills</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Take Adhoc Refill Order for a subscription</a:t>
            </a:r>
          </a:p>
          <a:p>
            <a:pPr lvl="3" algn="just">
              <a:buFont typeface="Courier New" pitchFamily="49" charset="0"/>
              <a:buChar char="o"/>
            </a:pPr>
            <a:endParaRPr lang="en-US"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Member Portal</a:t>
            </a:r>
            <a:r>
              <a:rPr lang="en-US" sz="2000" dirty="0">
                <a:solidFill>
                  <a:schemeClr val="tx1"/>
                </a:solidFill>
                <a:latin typeface="Times New Roman" panose="02020603050405020304" pitchFamily="18" charset="0"/>
                <a:cs typeface="Times New Roman" panose="02020603050405020304" pitchFamily="18" charset="0"/>
              </a:rPr>
              <a:t>– An Web Portal that allows a member to Login and allows to do following operations:</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Login</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Subscribe / Un-Subscribe for the Mail-Order</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View the last refill status</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View Prescriptions that are due for Refills</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Take an Adhoc Refill Order</a:t>
            </a:r>
            <a:endParaRPr lang="en-IN" sz="2000" dirty="0">
              <a:solidFill>
                <a:schemeClr val="tx1"/>
              </a:solidFill>
              <a:latin typeface="Times New Roman" panose="02020603050405020304" pitchFamily="18" charset="0"/>
              <a:cs typeface="Times New Roman" panose="02020603050405020304" pitchFamily="18" charset="0"/>
            </a:endParaRPr>
          </a:p>
          <a:p>
            <a:pPr lvl="3" algn="just">
              <a:buFont typeface="Courier New" pitchFamily="49" charset="0"/>
              <a:buChar char="o"/>
            </a:pPr>
            <a:r>
              <a:rPr lang="en-US" sz="2000" dirty="0">
                <a:solidFill>
                  <a:schemeClr val="tx1"/>
                </a:solidFill>
                <a:latin typeface="Times New Roman" panose="02020603050405020304" pitchFamily="18" charset="0"/>
                <a:cs typeface="Times New Roman" panose="02020603050405020304" pitchFamily="18" charset="0"/>
              </a:rPr>
              <a:t>View Drugs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167560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hart Placeholder 5"/>
          <p:cNvPicPr>
            <a:picLocks noGrp="1" noChangeAspect="1"/>
          </p:cNvPicPr>
          <p:nvPr>
            <p:ph type="chart" sz="quarter" idx="27"/>
          </p:nvPr>
        </p:nvPicPr>
        <p:blipFill>
          <a:blip r:embed="rId2">
            <a:extLst>
              <a:ext uri="{28A0092B-C50C-407E-A947-70E740481C1C}">
                <a14:useLocalDpi xmlns:a14="http://schemas.microsoft.com/office/drawing/2010/main" val="0"/>
              </a:ext>
            </a:extLst>
          </a:blip>
          <a:stretch>
            <a:fillRect/>
          </a:stretch>
        </p:blipFill>
        <p:spPr>
          <a:xfrm>
            <a:off x="2726176" y="1576272"/>
            <a:ext cx="6739648" cy="4404722"/>
          </a:xfrm>
        </p:spPr>
      </p:pic>
      <p:sp>
        <p:nvSpPr>
          <p:cNvPr id="4" name="Footer Placeholder 3"/>
          <p:cNvSpPr>
            <a:spLocks noGrp="1"/>
          </p:cNvSpPr>
          <p:nvPr>
            <p:ph type="ftr" sz="quarter" idx="28"/>
          </p:nvPr>
        </p:nvSpPr>
        <p:spPr/>
        <p:txBody>
          <a:bodyPr/>
          <a:lstStyle/>
          <a:p>
            <a:r>
              <a:rPr lang="en-US"/>
              <a:t>Presentation title</a:t>
            </a:r>
            <a:endParaRPr lang="en-US"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7" name="Text Placeholder 13">
            <a:extLst>
              <a:ext uri="{FF2B5EF4-FFF2-40B4-BE49-F238E27FC236}">
                <a16:creationId xmlns:a16="http://schemas.microsoft.com/office/drawing/2014/main" id="{C78180D0-1AB6-8416-0EB1-10648E1A6050}"/>
              </a:ext>
            </a:extLst>
          </p:cNvPr>
          <p:cNvSpPr txBox="1">
            <a:spLocks/>
          </p:cNvSpPr>
          <p:nvPr/>
        </p:nvSpPr>
        <p:spPr>
          <a:xfrm>
            <a:off x="1998751" y="221416"/>
            <a:ext cx="8194498" cy="9753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None/>
            </a:pPr>
            <a:r>
              <a:rPr lang="en-US" sz="2400" dirty="0"/>
              <a:t>                                 Use Case Diagram</a:t>
            </a:r>
          </a:p>
        </p:txBody>
      </p:sp>
    </p:spTree>
    <p:extLst>
      <p:ext uri="{BB962C8B-B14F-4D97-AF65-F5344CB8AC3E}">
        <p14:creationId xmlns:p14="http://schemas.microsoft.com/office/powerpoint/2010/main" val="2104297065"/>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4" id="{EE556241-7310-4B71-A48C-44A655A2F01F}" vid="{93D8CDD4-71B2-43D7-97CF-6069CD1ECA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80A8E9-6195-435C-AB4C-4106A7440B4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ADC96B-5B85-4A31-8A11-35EE6974892C}">
  <ds:schemaRefs>
    <ds:schemaRef ds:uri="http://schemas.microsoft.com/sharepoint/v3/contenttype/forms"/>
  </ds:schemaRefs>
</ds:datastoreItem>
</file>

<file path=customXml/itemProps3.xml><?xml version="1.0" encoding="utf-8"?>
<ds:datastoreItem xmlns:ds="http://schemas.openxmlformats.org/officeDocument/2006/customXml" ds:itemID="{2620A41D-348F-456E-87D5-E1602C908E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410</TotalTime>
  <Words>582</Words>
  <Application>Microsoft Office PowerPoint</Application>
  <PresentationFormat>Widescreen</PresentationFormat>
  <Paragraphs>104</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等线</vt:lpstr>
      <vt:lpstr>Abadi</vt:lpstr>
      <vt:lpstr>Arial</vt:lpstr>
      <vt:lpstr>Calibri</vt:lpstr>
      <vt:lpstr>Courier New</vt:lpstr>
      <vt:lpstr>Posterama</vt:lpstr>
      <vt:lpstr>Posterama Text Black</vt:lpstr>
      <vt:lpstr>Posterama Text SemiBold</vt:lpstr>
      <vt:lpstr>Times New Roman</vt:lpstr>
      <vt:lpstr>Wingdings</vt:lpstr>
      <vt:lpstr>Office 主题​​</vt:lpstr>
      <vt:lpstr>Mail-Order-Pharmacy</vt:lpstr>
      <vt:lpstr>       Project Overview</vt:lpstr>
      <vt:lpstr>PowerPoint Presentation</vt:lpstr>
      <vt:lpstr>Application Functions</vt:lpstr>
      <vt:lpstr>Technologies used</vt:lpstr>
      <vt:lpstr>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 Driver Account Book</dc:title>
  <dc:creator>vyshnavi kandukuri</dc:creator>
  <cp:lastModifiedBy>Ankit pandey</cp:lastModifiedBy>
  <cp:revision>19</cp:revision>
  <dcterms:created xsi:type="dcterms:W3CDTF">2022-07-05T14:48:42Z</dcterms:created>
  <dcterms:modified xsi:type="dcterms:W3CDTF">2022-07-07T12:32:25Z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