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Weather conditions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Fog</c:v>
                </c:pt>
                <c:pt idx="1">
                  <c:v>Stormy</c:v>
                </c:pt>
                <c:pt idx="2">
                  <c:v>Cloudy</c:v>
                </c:pt>
                <c:pt idx="3">
                  <c:v>Sandstorms</c:v>
                </c:pt>
                <c:pt idx="4">
                  <c:v>Windy</c:v>
                </c:pt>
                <c:pt idx="5">
                  <c:v>Sunny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7654</c:v>
                </c:pt>
                <c:pt idx="1">
                  <c:v>7586</c:v>
                </c:pt>
                <c:pt idx="2">
                  <c:v>7536</c:v>
                </c:pt>
                <c:pt idx="3">
                  <c:v>7495</c:v>
                </c:pt>
                <c:pt idx="4">
                  <c:v>7422</c:v>
                </c:pt>
                <c:pt idx="5">
                  <c:v>7284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B9-4C21-82FD-BA3F246EEC7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9C23-D63C-E303-AFBE-697773959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E933E-AC3D-3FCB-BFE7-8B6E71E33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DDD4-B75A-A38A-9909-ECB01D28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D589-19A3-5126-40E6-1606B4EE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19EE-9708-4682-D1E1-7467E5F9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61A9-63C8-8383-8F8C-57CF225D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A16DF-E945-3857-1E36-E4BECDD8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5D2E-6421-A2CF-978C-74F08A43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215C-4F8B-3DC8-E9DA-FF141188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E2A5-C160-6B47-1AA4-8C31DA1E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75181-A079-6197-7850-09A32F7F3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9135-F799-E0D8-0F9F-83E388A2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6714-8559-6E18-7A90-AF755B1B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9483-F436-6996-CB88-F002CCBB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E176-7DD3-A2B9-AA29-365F7EE7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9F7A-161C-B16F-8417-A08FF031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6A54-85FB-2D2D-AD5E-70897B46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65DE-08C3-73A1-1885-31BB03F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24AC4-0B90-4B0E-029F-0D980EE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9B60-051B-C582-AC79-E0C058FD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1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1FAF-CD2C-C293-B5B8-1B6EEC6C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5794-DD1A-AFB6-F50B-374249BD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870A-C0DE-2B56-7264-F20DED5A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B8AE-BEE1-B17D-2383-5A649E33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BB99-CEF8-C603-3BAD-129B41AA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9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1B19-0AE8-F903-7CA0-43868E66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6072-AB75-08E9-05D2-C71432F3F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8001-8DB1-613E-3E5D-4E2BB525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9D267-D9EA-FD2F-E94E-42406A92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B56BC-DBBB-2B28-86CF-04387F8A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EB21E-1220-BB08-57A6-FF3BB91E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0311-4789-C992-0C22-603D6D8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6F0E-AE33-813C-6CC9-84CE97D56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4309B-C4AD-687E-B355-588F4485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5045-6F32-B491-85F2-F3176241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DCC92-B8C9-FAF6-130E-9A0FA233A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C75A9-BA0B-6A62-5876-E0C21A1E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02CC-9CD4-17E3-91E4-DEE51466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43574-DC86-B180-8CF0-639D8788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7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A288-BBF7-6165-22E6-9DACE42D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791E4-8C2E-E079-5D81-421421AB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63BBA-1C42-3E6A-77A7-A0A92E19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7268F-B293-E363-17BB-EACA14B9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3C5EF-4EDC-A70A-E06D-4C147B49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F72F9-3F95-7F98-44BA-B86BB450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A12B3-F36A-A0DF-7B4D-CD8A69D8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2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091-BCC0-7692-8D78-CA79CF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B1C8-E097-1B2A-F593-E8E66AB3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7B7F0-216A-5EEC-F000-D5A9EA45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F58B5-D2A1-F924-098A-24686174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7521-55FA-49C9-B2BE-BB81DFDE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BA95-AC70-578E-69FC-A12755B1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1F53-1547-F32A-77FB-BB4E4C66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17053-C98F-A8F9-1C63-37491B558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A6C19-ECBA-97A4-8ECD-E5D5B5095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DBDF-D75E-06AF-CA79-640D8170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5DFE1-D2CD-265B-AEE1-855E7828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0CE8-B53D-8D04-3CBA-E34F598E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5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0C2C2-14EE-8056-4B7A-05D7D86D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D4EC-8838-CDF5-7AEB-23256EE8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CF09-2B4A-B49F-A9E2-EF3D5D607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5045-37D6-42B7-9DC0-A10119151D7C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4528-BAFE-C5A2-06EC-EFC34CA9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6BD0-5817-114B-CC40-C7AD66237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440F-8626-4E6C-A97E-76D93439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6E84-B018-8A59-A6F5-E7EF7E8AD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E7F6A-9F7A-7657-CEBC-8D751F1D1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3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9310-8DE6-4792-A744-B7D0336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Delivery_person_Age</a:t>
            </a:r>
            <a:endParaRPr lang="en-IN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7EEADBF-34AE-CB21-E2C3-AAC0E12E72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54" y="2170855"/>
            <a:ext cx="5181600" cy="3454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CE68F-4975-69AD-5437-12763731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41537"/>
            <a:ext cx="5181600" cy="4351338"/>
          </a:xfrm>
        </p:spPr>
        <p:txBody>
          <a:bodyPr/>
          <a:lstStyle/>
          <a:p>
            <a:r>
              <a:rPr lang="en-US" dirty="0"/>
              <a:t>I fill null value in Age by same ratio by present train dataset, Because If I fill null value by Mean or Median value then Age data will be bias, so I fill this column value by own ratio.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281E-ABCD-74EE-5F08-E8CEB171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Delivery_person_Ratings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73E9-2A34-D9F4-C114-EE7046202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fill null value in this feature by median value.</a:t>
            </a:r>
          </a:p>
          <a:p>
            <a:r>
              <a:rPr lang="en-US" dirty="0"/>
              <a:t>Because most of the delivery person have above 4.5 ratting.</a:t>
            </a:r>
            <a:endParaRPr lang="en-IN" dirty="0"/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EC38D91-AD9C-6617-C36F-4832A2C03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27984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9640-E017-09E6-1506-4090DBF4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Time_Orderd</a:t>
            </a:r>
            <a:r>
              <a:rPr lang="en-IN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874EC9-9074-4C1F-E93F-E43E25F1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 break down this feature into Hour and Minute.</a:t>
            </a:r>
          </a:p>
          <a:p>
            <a:r>
              <a:rPr lang="en-US" dirty="0"/>
              <a:t>Then I fill missing value by own median value</a:t>
            </a:r>
          </a:p>
          <a:p>
            <a:r>
              <a:rPr lang="en-US" dirty="0"/>
              <a:t>For hour column fill with --&gt; 19</a:t>
            </a:r>
          </a:p>
          <a:p>
            <a:r>
              <a:rPr lang="en-US" dirty="0"/>
              <a:t>For minute column fill with --&gt; 30</a:t>
            </a:r>
          </a:p>
          <a:p>
            <a:r>
              <a:rPr lang="en-US" dirty="0"/>
              <a:t>Also, I cross verify with original data. (Counted which time is order book by customers) </a:t>
            </a:r>
          </a:p>
        </p:txBody>
      </p:sp>
    </p:spTree>
    <p:extLst>
      <p:ext uri="{BB962C8B-B14F-4D97-AF65-F5344CB8AC3E}">
        <p14:creationId xmlns:p14="http://schemas.microsoft.com/office/powerpoint/2010/main" val="394555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29F9-37F3-2F04-BAA4-DAC5DF7E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Weather conditions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B644-0A6C-7B54-0D37-BDD53A59E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per weather conditions data we clearly see that all weather condition have almost same amount of data.</a:t>
            </a:r>
          </a:p>
          <a:p>
            <a:r>
              <a:rPr lang="en-US" dirty="0"/>
              <a:t>And we have null values 616, as per my view If I fill only one weather condition, so my model will be bias. </a:t>
            </a:r>
          </a:p>
          <a:p>
            <a:r>
              <a:rPr lang="en-US" dirty="0"/>
              <a:t>So, I fill null value by using same ratio in both train and test data.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B33632-BDFE-D5E7-E1A9-029CB314E8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324080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83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E50-8D21-85BA-EA32-44E83A09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Road_traffic_density</a:t>
            </a:r>
            <a:r>
              <a:rPr lang="en-IN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0C6C3-396C-C6E9-E052-F4C8DEBE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features only 616 null value,</a:t>
            </a:r>
          </a:p>
          <a:p>
            <a:r>
              <a:rPr lang="en-US" dirty="0"/>
              <a:t>And most of the data shows traffic  density is low</a:t>
            </a:r>
          </a:p>
          <a:p>
            <a:r>
              <a:rPr lang="en-US" dirty="0"/>
              <a:t>So I fill all null vale by 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74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E87E-2218-9467-5BBD-45264787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multiple_deliveries</a:t>
            </a:r>
            <a:r>
              <a:rPr lang="en-IN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188B2-E542-420D-8565-1F328678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feature have 993 null value </a:t>
            </a:r>
          </a:p>
          <a:p>
            <a:r>
              <a:rPr lang="en-US" dirty="0"/>
              <a:t>And most deliveries carry only 1 item</a:t>
            </a:r>
          </a:p>
          <a:p>
            <a:r>
              <a:rPr lang="en-US" dirty="0"/>
              <a:t>So, I fill null value by 1</a:t>
            </a:r>
          </a:p>
        </p:txBody>
      </p:sp>
    </p:spTree>
    <p:extLst>
      <p:ext uri="{BB962C8B-B14F-4D97-AF65-F5344CB8AC3E}">
        <p14:creationId xmlns:p14="http://schemas.microsoft.com/office/powerpoint/2010/main" val="171574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7882-79AA-4B00-D2AC-B7D2FD55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Festival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A93AF-2B30-842A-8835-B3C945DB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feature have only 228 null value </a:t>
            </a:r>
          </a:p>
          <a:p>
            <a:r>
              <a:rPr lang="en-US" dirty="0"/>
              <a:t>And majority delivery day don’t have any festival</a:t>
            </a:r>
          </a:p>
          <a:p>
            <a:r>
              <a:rPr lang="en-US" dirty="0"/>
              <a:t>So, I fill null value by “No”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3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00B9-88DD-51ED-AF6E-3BC7EEC7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304DD-062C-E366-63D6-07ECD99E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feature have 1200 null value, and it also categorized by three categories </a:t>
            </a:r>
            <a:r>
              <a:rPr lang="it-IT" dirty="0"/>
              <a:t>Metropolitian, Urban, Semi-Urban.</a:t>
            </a:r>
          </a:p>
          <a:p>
            <a:r>
              <a:rPr lang="it-IT" dirty="0"/>
              <a:t>And most of times Metropolitian customers orderd online food.</a:t>
            </a:r>
          </a:p>
          <a:p>
            <a:r>
              <a:rPr lang="it-IT" dirty="0"/>
              <a:t>Therefore, I fill null value by ‘Metropolitian’.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65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884F-CB02-4FB3-E04F-82A62818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for Model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FC0F-1384-613C-96C0-528A1554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00165-D07F-3A1D-1E44-70C90DEE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Order_Date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6BD3C-AA30-4A95-B1F1-40222C68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I convert order date into </a:t>
            </a:r>
            <a:r>
              <a:rPr lang="en-US" dirty="0" err="1"/>
              <a:t>DateTime</a:t>
            </a:r>
            <a:r>
              <a:rPr lang="en-US" dirty="0"/>
              <a:t> Format</a:t>
            </a:r>
          </a:p>
          <a:p>
            <a:r>
              <a:rPr lang="en-US" dirty="0"/>
              <a:t>After that I break this column into Six different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Month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Week Number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Year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Quarter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Weekday</a:t>
            </a:r>
            <a:endParaRPr lang="en-US" dirty="0"/>
          </a:p>
          <a:p>
            <a:r>
              <a:rPr lang="en-US" dirty="0"/>
              <a:t>After I drop this column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1B39-C36D-1D27-59E7-C1E864A9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87F6-210A-6B74-DBAB-4275AE9D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Predict time taken by delivery person</a:t>
            </a:r>
          </a:p>
          <a:p>
            <a:endParaRPr lang="en-US" dirty="0"/>
          </a:p>
          <a:p>
            <a:r>
              <a:rPr lang="en-US" dirty="0"/>
              <a:t>You are working as a data scientist at a food delivery company. The company wants to improve its system that calculates ETA for delivery persons. Rather that relying on some fixed method/formula. The management has decided to develop intelligent software that can predict the time of arrival for the delivery persons.</a:t>
            </a:r>
          </a:p>
          <a:p>
            <a:endParaRPr lang="en-US" dirty="0"/>
          </a:p>
          <a:p>
            <a:r>
              <a:rPr lang="en-US" dirty="0"/>
              <a:t>Task </a:t>
            </a:r>
          </a:p>
          <a:p>
            <a:endParaRPr lang="en-US" dirty="0"/>
          </a:p>
          <a:p>
            <a:r>
              <a:rPr lang="en-US" dirty="0"/>
              <a:t>Develop a machine learning model that can calculate the time taken by the delivery person to deliver the order, given </a:t>
            </a:r>
            <a:r>
              <a:rPr lang="en-US" dirty="0" err="1"/>
              <a:t>relevent</a:t>
            </a:r>
            <a:r>
              <a:rPr lang="en-US" dirty="0"/>
              <a:t> information.</a:t>
            </a:r>
          </a:p>
          <a:p>
            <a:endParaRPr lang="en-US" dirty="0"/>
          </a:p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Train - 45593</a:t>
            </a:r>
          </a:p>
          <a:p>
            <a:r>
              <a:rPr lang="en-US" dirty="0"/>
              <a:t>Test - 11399</a:t>
            </a:r>
          </a:p>
          <a:p>
            <a:endParaRPr lang="en-US" dirty="0"/>
          </a:p>
          <a:p>
            <a:r>
              <a:rPr lang="en-US" dirty="0"/>
              <a:t>The columns providing in the dataset are as follows: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75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E006-0EED-AA81-E06E-3560EC43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Time of Order &amp; Time of Order Pickup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29C7-F952-CED9-EA6D-77C9F889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 converted these columns into time format</a:t>
            </a:r>
          </a:p>
          <a:p>
            <a:r>
              <a:rPr lang="en-US" dirty="0"/>
              <a:t>Then, I break down these columns into two part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Minute</a:t>
            </a:r>
          </a:p>
          <a:p>
            <a:r>
              <a:rPr lang="en-US" dirty="0"/>
              <a:t>After that I drop these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50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212-6A91-6A2A-E022-784422F0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all Object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9156-4796-53A5-5AB3-EA9FE6A9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label encoder, to convert all labeled or categorical data into  numeric format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19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9E90-9D34-0988-B240-5BF43E9C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4187-99EC-3284-A378-B9584FC4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 split train data into train and validation data by 95%:5% ratio.</a:t>
            </a:r>
          </a:p>
          <a:p>
            <a:r>
              <a:rPr lang="en-US" dirty="0"/>
              <a:t>I load all regressor models</a:t>
            </a:r>
          </a:p>
          <a:p>
            <a:r>
              <a:rPr lang="en-US" dirty="0"/>
              <a:t>And check all model’s losses (RMSC) for train and validation</a:t>
            </a:r>
          </a:p>
          <a:p>
            <a:r>
              <a:rPr lang="en-US" dirty="0"/>
              <a:t>As per my observation Cat-Boost-Regressor model have best result for both train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131507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A970-40A6-31CA-6856-D528BD95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Tunning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5598-D9E8-5047-E972-359868D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tune a model as per my knowledge.</a:t>
            </a:r>
          </a:p>
          <a:p>
            <a:r>
              <a:rPr lang="en-US" dirty="0"/>
              <a:t>And try to minimize loss (RMSC).</a:t>
            </a:r>
          </a:p>
          <a:p>
            <a:r>
              <a:rPr lang="en-US" dirty="0"/>
              <a:t>At the final I got r2 score on train data 81% </a:t>
            </a:r>
            <a:r>
              <a:rPr lang="en-US"/>
              <a:t>and test data 81%.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65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5111-EB22-B4BC-86A5-320E6E8A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114D-D71C-2D62-AF6F-FA26A874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time taken by delivery person</a:t>
            </a:r>
          </a:p>
          <a:p>
            <a:pPr lvl="1"/>
            <a:r>
              <a:rPr lang="en-US" dirty="0"/>
              <a:t>You are working as a data scientist at a food delivery company. The company wants to improve its system that calculates ETA for delivery persons. Rather that relying on some fixed method/formula. The management has decided to develop intelligent software that can predict the time of arrival for the delivery persons.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8677-13EF-5C45-F906-8AAB436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9D33-069E-7B63-A1C3-08BDEDAF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machine learning model that can calculate the time taken by the delivery person to deliver the order, given </a:t>
            </a:r>
            <a:r>
              <a:rPr lang="en-US" dirty="0" err="1"/>
              <a:t>relevent</a:t>
            </a:r>
            <a:r>
              <a:rPr lang="en-US" dirty="0"/>
              <a:t>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67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2A19-CE35-66AF-D294-B302DE32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C2FE-4B30-BA32-1D9C-B34AAF6B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- 45593</a:t>
            </a:r>
          </a:p>
          <a:p>
            <a:r>
              <a:rPr lang="en-US" dirty="0"/>
              <a:t>Test - 11399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10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687F-BBBF-DA1F-BD5C-BB111FF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columns providing in the dataset are as follows: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DCC9CC-48C7-680C-A73B-3C5EA4742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091016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057">
                  <a:extLst>
                    <a:ext uri="{9D8B030D-6E8A-4147-A177-3AD203B41FA5}">
                      <a16:colId xmlns:a16="http://schemas.microsoft.com/office/drawing/2014/main" val="257729735"/>
                    </a:ext>
                  </a:extLst>
                </a:gridCol>
                <a:gridCol w="7028543">
                  <a:extLst>
                    <a:ext uri="{9D8B030D-6E8A-4147-A177-3AD203B41FA5}">
                      <a16:colId xmlns:a16="http://schemas.microsoft.com/office/drawing/2014/main" val="31897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Columns_Name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0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a unique identification of an entry.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0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Delivery_person_ID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a unique identification of a delivery person.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2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Delivery_person_Age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age of a delivery person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5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Delivery_person_Ratings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average ratings given to the delivery person. (1 to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Restaurant_latitude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latitude of the restaurant.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1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Restaurant_longitude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longitude of the restaurant.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8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Delivery_location_latitude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latitude of the Delivery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Delivery_location_longitude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longitude of the Delivery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7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Order_Date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date when the order was placed.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Time_Ordered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Represent the time when the order was placed.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8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Time_Order_picked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the time when the order was picked from the restaurant.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2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1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9494FE3-E698-5744-FAEE-74363F77D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68798"/>
              </p:ext>
            </p:extLst>
          </p:nvPr>
        </p:nvGraphicFramePr>
        <p:xfrm>
          <a:off x="838200" y="627536"/>
          <a:ext cx="10515600" cy="5602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886">
                  <a:extLst>
                    <a:ext uri="{9D8B030D-6E8A-4147-A177-3AD203B41FA5}">
                      <a16:colId xmlns:a16="http://schemas.microsoft.com/office/drawing/2014/main" val="257729735"/>
                    </a:ext>
                  </a:extLst>
                </a:gridCol>
                <a:gridCol w="7202714">
                  <a:extLst>
                    <a:ext uri="{9D8B030D-6E8A-4147-A177-3AD203B41FA5}">
                      <a16:colId xmlns:a16="http://schemas.microsoft.com/office/drawing/2014/main" val="3189770444"/>
                    </a:ext>
                  </a:extLst>
                </a:gridCol>
              </a:tblGrid>
              <a:tr h="37149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Columns_Name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05604"/>
                  </a:ext>
                </a:extLst>
              </a:tr>
              <a:tr h="641207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Weather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the weather conditions (windy, sunny, cloudy, stormy, fog, sandstorms,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07651"/>
                  </a:ext>
                </a:extLst>
              </a:tr>
              <a:tr h="641207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Road_traffic_density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the road traffic density (Jam, High, Medium and Low)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215578"/>
                  </a:ext>
                </a:extLst>
              </a:tr>
              <a:tr h="641207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Vehicle_condition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the condition of the Vehicle. (Smooth, Good or Average)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510415"/>
                  </a:ext>
                </a:extLst>
              </a:tr>
              <a:tr h="641207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Type_of_order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the type of order (Snack, Meal, Buffet, Drinks,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23386"/>
                  </a:ext>
                </a:extLst>
              </a:tr>
              <a:tr h="641207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Type_of_vehicle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the type of vehicle one is using (Motorbike, Bicycle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112037"/>
                  </a:ext>
                </a:extLst>
              </a:tr>
              <a:tr h="641207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multiple_deliveries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the number of orders to be delivered in one attempt.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81027"/>
                  </a:ext>
                </a:extLst>
              </a:tr>
              <a:tr h="371493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Festival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Represent whether day is festive or not.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36348"/>
                  </a:ext>
                </a:extLst>
              </a:tr>
              <a:tr h="371493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Represent the 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72491"/>
                  </a:ext>
                </a:extLst>
              </a:tr>
              <a:tr h="64120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 err="1">
                          <a:effectLst/>
                        </a:rPr>
                        <a:t>Time_taken</a:t>
                      </a:r>
                      <a:r>
                        <a:rPr lang="en-IN" b="1" dirty="0">
                          <a:effectLst/>
                        </a:rPr>
                        <a:t> (min)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Represent the time taken by the delivery person to deliver the order. [TARGET]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4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68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7886-2417-4EA2-997C-F75AC3AD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14C74A-221A-7EE7-C973-AF4291CFE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9570" y="952897"/>
            <a:ext cx="5305940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		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Delivery_person_ID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Delivery_person_Age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1854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Delivery_person_Ratings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1908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Restaurant_latitude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Restaurant_longitude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Delivery_location_latitude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Delivery_location_longitude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Order_Date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Time_Orderd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	1731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Time_Order_picked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Weather conditions 			616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Road_traffic_density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601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Vehicle_condition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Type_of_order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Type_of_vehicle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multiple_deliveries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	993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Festival 				228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City 					1200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Time_taken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(min) 			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B795-ABA1-3374-00F2-C56C2311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Persons</a:t>
            </a:r>
            <a:endParaRPr lang="en-IN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A3B309B-DC96-F57F-D669-B1CEE238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4244181"/>
          </a:xfrm>
        </p:spPr>
      </p:pic>
    </p:spTree>
    <p:extLst>
      <p:ext uri="{BB962C8B-B14F-4D97-AF65-F5344CB8AC3E}">
        <p14:creationId xmlns:p14="http://schemas.microsoft.com/office/powerpoint/2010/main" val="260448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1175</Words>
  <Application>Microsoft Office PowerPoint</Application>
  <PresentationFormat>Widescreen</PresentationFormat>
  <Paragraphs>150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Problem Statement</vt:lpstr>
      <vt:lpstr>Problem Statement</vt:lpstr>
      <vt:lpstr>Task </vt:lpstr>
      <vt:lpstr>Dataset description </vt:lpstr>
      <vt:lpstr>The columns providing in the dataset are as follows:</vt:lpstr>
      <vt:lpstr>PowerPoint Presentation</vt:lpstr>
      <vt:lpstr>Null values</vt:lpstr>
      <vt:lpstr>Top 15 Persons</vt:lpstr>
      <vt:lpstr>Delivery_person_Age</vt:lpstr>
      <vt:lpstr>Delivery_person_Ratings </vt:lpstr>
      <vt:lpstr>Time_Orderd </vt:lpstr>
      <vt:lpstr>Weather conditions </vt:lpstr>
      <vt:lpstr>Road_traffic_density </vt:lpstr>
      <vt:lpstr>multiple_deliveries </vt:lpstr>
      <vt:lpstr>Festival </vt:lpstr>
      <vt:lpstr>City</vt:lpstr>
      <vt:lpstr>Preprocessing for Model</vt:lpstr>
      <vt:lpstr>For Order_Date</vt:lpstr>
      <vt:lpstr>For Time of Order &amp; Time of Order Pickup</vt:lpstr>
      <vt:lpstr>For all Object columns</vt:lpstr>
      <vt:lpstr>Model Building</vt:lpstr>
      <vt:lpstr>Hyper Tunning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 patel</dc:creator>
  <cp:lastModifiedBy>Avish patel</cp:lastModifiedBy>
  <cp:revision>1</cp:revision>
  <dcterms:created xsi:type="dcterms:W3CDTF">2022-09-03T09:29:19Z</dcterms:created>
  <dcterms:modified xsi:type="dcterms:W3CDTF">2022-09-03T12:17:04Z</dcterms:modified>
</cp:coreProperties>
</file>