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9558b60f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9558b60f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9558b60f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9558b60f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9558b60f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9558b60f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9558b60f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9558b60f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9558b60f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9558b60f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Kaizntree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83700" y="1601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Stack Take Home Challenge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4294900"/>
            <a:ext cx="56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Name: Prayag Patel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Email: prayagbpatel@asu.edu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Backend : Django REST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Frontend : Vanilla HTML, CSS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Database : SQLite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Here we are using </a:t>
            </a:r>
            <a:r>
              <a:rPr lang="en" sz="1600"/>
              <a:t>Relational</a:t>
            </a:r>
            <a:r>
              <a:rPr lang="en" sz="1600"/>
              <a:t> Database SQLite provide as default database by Django Framework for rapid Development and Prototyping and also facilitates the testing of application.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Based on the provided description of the item dashboard task, a relational database (SQL) would be more suitable for this scenario.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Structured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Complex Queries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ACID Properties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Reporting and Analytics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However, if the system is to expected handle extremely high volumes of data or rapid scaling, a relational database would not be suffice. and the requirement for user-specific dashboards with the ability to perform dynamic filtering, a NoSQL database may be a more suitable choice.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Scalability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Flexible Schema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Read and Write Performance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User-Specific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Dynamic Filtering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Session based authentication with csrf tokens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register, login, logout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Items URL</a:t>
            </a:r>
            <a:endParaRPr sz="1600"/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   path('dashboard', views.dashboard, name='Dashboard'),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   path('items', views.get_all_items, name='Get all items'),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   path('item/create', views.item_create, name='Create item'),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   path('item/&lt;int:id&gt;', views.get_item, name='Get item by SKU'),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   path('categories', views.get_all_categories, name='Get all categories'),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   path('category/create', views.category_create, name='Create category'),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   path('tags', views.get_all_tags, name='Get all tags'),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