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5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5e642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5e642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8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6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BARGAIN HUNTER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ER Diagrams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71800" y="304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Team2 :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BARGAIN HUNTER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C86F4F-2547-456D-80AA-B98BE05F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99972"/>
              </p:ext>
            </p:extLst>
          </p:nvPr>
        </p:nvGraphicFramePr>
        <p:xfrm>
          <a:off x="117446" y="951131"/>
          <a:ext cx="8909108" cy="574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60">
                  <a:extLst>
                    <a:ext uri="{9D8B030D-6E8A-4147-A177-3AD203B41FA5}">
                      <a16:colId xmlns:a16="http://schemas.microsoft.com/office/drawing/2014/main" val="1123731524"/>
                    </a:ext>
                  </a:extLst>
                </a:gridCol>
                <a:gridCol w="5763648">
                  <a:extLst>
                    <a:ext uri="{9D8B030D-6E8A-4147-A177-3AD203B41FA5}">
                      <a16:colId xmlns:a16="http://schemas.microsoft.com/office/drawing/2014/main" val="1420144921"/>
                    </a:ext>
                  </a:extLst>
                </a:gridCol>
              </a:tblGrid>
              <a:tr h="334720">
                <a:tc>
                  <a:txBody>
                    <a:bodyPr/>
                    <a:lstStyle/>
                    <a:p>
                      <a:r>
                        <a:rPr lang="en-US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87665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r>
                        <a:rPr lang="en-US" dirty="0"/>
                        <a:t>Sell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HOUSEID,ITEMID,Category,Type,Description,Add</a:t>
                      </a:r>
                      <a:r>
                        <a:rPr lang="en-US" dirty="0"/>
                        <a:t> Photos, Add Video, Location,Price,Phone Number, REMAIL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26727"/>
                  </a:ext>
                </a:extLst>
              </a:tr>
              <a:tr h="830801">
                <a:tc>
                  <a:txBody>
                    <a:bodyPr/>
                    <a:lstStyle/>
                    <a:p>
                      <a:r>
                        <a:rPr lang="en-US" dirty="0"/>
                        <a:t>List Homes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HOUSEID,Category,Bedrooms, Bathroom, Agreement Type, Move In Date, Pet Friendly,Furnished,Appliances,Add photos, Add video, Location, Price, Phone Number, REMAIL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96271"/>
                  </a:ext>
                </a:extLst>
              </a:tr>
              <a:tr h="387890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Subscription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 Support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Promote Ads  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Transactions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Security       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Bookings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PAYMENTID, REGISTERID, Full Name, Address, City, State, Zip code, card number, expiry date,cvv,name on card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CUSTOMERID, </a:t>
                      </a:r>
                      <a:r>
                        <a:rPr lang="en-US" dirty="0" err="1"/>
                        <a:t>c_firstname,c_lastname,zipcode,date,city,c_email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SUBSCRIPTIONID,start_date,end_date,price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INQUIRIESID,live_chat,Inquiries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ADID,cost,duration,status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TRANSACTIONID, PAYMENTID, Payment Transactions, Transaction History, Transaction Status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USERID, </a:t>
                      </a:r>
                      <a:r>
                        <a:rPr lang="en-US" dirty="0" err="1"/>
                        <a:t>LOGINID,login</a:t>
                      </a:r>
                      <a:r>
                        <a:rPr lang="en-US" dirty="0"/>
                        <a:t> timestamps and expiration timestamps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BOOKINGID,PAYMENTID, Guest Information,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33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71800" y="304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Team2 :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BARGAIN HUNTER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4142D-CDDD-5BB4-8966-0C3D887D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131"/>
            <a:ext cx="9144000" cy="59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971799" y="304800"/>
            <a:ext cx="34384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Team2 :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BARGAIN HUNTER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 Diagram 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9688D-4B6F-6A4B-01BB-E1E50DCE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130"/>
            <a:ext cx="9144000" cy="59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204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Pariva</dc:creator>
  <cp:lastModifiedBy>pariva dhir</cp:lastModifiedBy>
  <cp:revision>49</cp:revision>
  <dcterms:modified xsi:type="dcterms:W3CDTF">2024-04-12T00:30:47Z</dcterms:modified>
</cp:coreProperties>
</file>