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9220EA-09CD-4497-AC2D-83499BADECB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76C9413-9AF0-4568-89C0-BD149BBF43FB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Sales Group</a:t>
          </a:r>
        </a:p>
      </dgm:t>
    </dgm:pt>
    <dgm:pt modelId="{F6BAF3C8-AF99-4C1A-A070-0BC0425230C4}" type="parTrans" cxnId="{A0690366-23F9-4895-B90D-92D9966CCC32}">
      <dgm:prSet/>
      <dgm:spPr/>
      <dgm:t>
        <a:bodyPr/>
        <a:lstStyle/>
        <a:p>
          <a:endParaRPr lang="en-US"/>
        </a:p>
      </dgm:t>
    </dgm:pt>
    <dgm:pt modelId="{324704B0-0393-47DE-8497-C6A58B2B25AF}" type="sibTrans" cxnId="{A0690366-23F9-4895-B90D-92D9966CCC32}">
      <dgm:prSet/>
      <dgm:spPr/>
      <dgm:t>
        <a:bodyPr/>
        <a:lstStyle/>
        <a:p>
          <a:endParaRPr lang="en-US"/>
        </a:p>
      </dgm:t>
    </dgm:pt>
    <dgm:pt modelId="{928354FB-821B-48ED-A1D1-F5BDAC8A919A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Finance Group</a:t>
          </a:r>
        </a:p>
      </dgm:t>
    </dgm:pt>
    <dgm:pt modelId="{CDC84BE0-D864-42DF-B3B6-B54F2BA9BF14}" type="parTrans" cxnId="{51176BE3-C220-48D4-B4CA-CB5345117FC6}">
      <dgm:prSet/>
      <dgm:spPr/>
      <dgm:t>
        <a:bodyPr/>
        <a:lstStyle/>
        <a:p>
          <a:endParaRPr lang="en-US"/>
        </a:p>
      </dgm:t>
    </dgm:pt>
    <dgm:pt modelId="{4848EE2C-50A7-420E-A650-DC5667EEE310}" type="sibTrans" cxnId="{51176BE3-C220-48D4-B4CA-CB5345117FC6}">
      <dgm:prSet/>
      <dgm:spPr/>
      <dgm:t>
        <a:bodyPr/>
        <a:lstStyle/>
        <a:p>
          <a:endParaRPr lang="en-US"/>
        </a:p>
      </dgm:t>
    </dgm:pt>
    <dgm:pt modelId="{8F8113ED-01E6-4BC7-BF23-81B8E936DBEB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Customer Support Team</a:t>
          </a:r>
        </a:p>
      </dgm:t>
    </dgm:pt>
    <dgm:pt modelId="{8B993626-6CFD-46CB-BC88-A3EB0DEF542F}" type="parTrans" cxnId="{0B3D53C9-D898-4FA6-92B1-3975A269951D}">
      <dgm:prSet/>
      <dgm:spPr/>
      <dgm:t>
        <a:bodyPr/>
        <a:lstStyle/>
        <a:p>
          <a:endParaRPr lang="en-US"/>
        </a:p>
      </dgm:t>
    </dgm:pt>
    <dgm:pt modelId="{27CC0632-367A-4885-9257-E9E7905393BC}" type="sibTrans" cxnId="{0B3D53C9-D898-4FA6-92B1-3975A269951D}">
      <dgm:prSet/>
      <dgm:spPr/>
      <dgm:t>
        <a:bodyPr/>
        <a:lstStyle/>
        <a:p>
          <a:endParaRPr lang="en-US"/>
        </a:p>
      </dgm:t>
    </dgm:pt>
    <dgm:pt modelId="{E2B946C5-DCC1-4FB4-A3FF-C2447C1EAE41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Advertising Management Group</a:t>
          </a:r>
        </a:p>
      </dgm:t>
    </dgm:pt>
    <dgm:pt modelId="{08720B12-DA80-41BB-A402-B68C6BCD4BF7}" type="parTrans" cxnId="{444B8741-FCF8-4B9C-811B-CF87B32BFF78}">
      <dgm:prSet/>
      <dgm:spPr/>
      <dgm:t>
        <a:bodyPr/>
        <a:lstStyle/>
        <a:p>
          <a:endParaRPr lang="en-US"/>
        </a:p>
      </dgm:t>
    </dgm:pt>
    <dgm:pt modelId="{A54903FE-6CD9-4F5D-A529-6CE2DB5C6EEE}" type="sibTrans" cxnId="{444B8741-FCF8-4B9C-811B-CF87B32BFF78}">
      <dgm:prSet/>
      <dgm:spPr/>
      <dgm:t>
        <a:bodyPr/>
        <a:lstStyle/>
        <a:p>
          <a:endParaRPr lang="en-US"/>
        </a:p>
      </dgm:t>
    </dgm:pt>
    <dgm:pt modelId="{2AE2CF12-7406-4272-9F5C-6D1BA7B4CD70}" type="pres">
      <dgm:prSet presAssocID="{089220EA-09CD-4497-AC2D-83499BADECB6}" presName="linearFlow" presStyleCnt="0">
        <dgm:presLayoutVars>
          <dgm:resizeHandles val="exact"/>
        </dgm:presLayoutVars>
      </dgm:prSet>
      <dgm:spPr/>
    </dgm:pt>
    <dgm:pt modelId="{4A619662-D6A7-4AEA-9DCD-B74C3037FFFB}" type="pres">
      <dgm:prSet presAssocID="{A76C9413-9AF0-4568-89C0-BD149BBF43FB}" presName="node" presStyleLbl="node1" presStyleIdx="0" presStyleCnt="4">
        <dgm:presLayoutVars>
          <dgm:bulletEnabled val="1"/>
        </dgm:presLayoutVars>
      </dgm:prSet>
      <dgm:spPr/>
    </dgm:pt>
    <dgm:pt modelId="{D01B7583-210B-4B78-9116-F6208E3853A3}" type="pres">
      <dgm:prSet presAssocID="{324704B0-0393-47DE-8497-C6A58B2B25AF}" presName="sibTrans" presStyleLbl="sibTrans2D1" presStyleIdx="0" presStyleCnt="3"/>
      <dgm:spPr/>
    </dgm:pt>
    <dgm:pt modelId="{300DD82C-DB0B-4FD0-A6FA-67C715594A6B}" type="pres">
      <dgm:prSet presAssocID="{324704B0-0393-47DE-8497-C6A58B2B25AF}" presName="connectorText" presStyleLbl="sibTrans2D1" presStyleIdx="0" presStyleCnt="3"/>
      <dgm:spPr/>
    </dgm:pt>
    <dgm:pt modelId="{C7DD07C7-CE56-41B2-A1B7-7C0992CB8EE6}" type="pres">
      <dgm:prSet presAssocID="{928354FB-821B-48ED-A1D1-F5BDAC8A919A}" presName="node" presStyleLbl="node1" presStyleIdx="1" presStyleCnt="4">
        <dgm:presLayoutVars>
          <dgm:bulletEnabled val="1"/>
        </dgm:presLayoutVars>
      </dgm:prSet>
      <dgm:spPr/>
    </dgm:pt>
    <dgm:pt modelId="{F02BED93-4513-4590-BAAD-283DBBDC861F}" type="pres">
      <dgm:prSet presAssocID="{4848EE2C-50A7-420E-A650-DC5667EEE310}" presName="sibTrans" presStyleLbl="sibTrans2D1" presStyleIdx="1" presStyleCnt="3"/>
      <dgm:spPr/>
    </dgm:pt>
    <dgm:pt modelId="{1A9AE946-CD58-434C-AC90-C3AD2F6AC443}" type="pres">
      <dgm:prSet presAssocID="{4848EE2C-50A7-420E-A650-DC5667EEE310}" presName="connectorText" presStyleLbl="sibTrans2D1" presStyleIdx="1" presStyleCnt="3"/>
      <dgm:spPr/>
    </dgm:pt>
    <dgm:pt modelId="{3CEF13B8-F752-4B77-88FC-49CFEFB77302}" type="pres">
      <dgm:prSet presAssocID="{8F8113ED-01E6-4BC7-BF23-81B8E936DBEB}" presName="node" presStyleLbl="node1" presStyleIdx="2" presStyleCnt="4">
        <dgm:presLayoutVars>
          <dgm:bulletEnabled val="1"/>
        </dgm:presLayoutVars>
      </dgm:prSet>
      <dgm:spPr/>
    </dgm:pt>
    <dgm:pt modelId="{E8E586C9-2CD1-408B-8208-A8145C3C1417}" type="pres">
      <dgm:prSet presAssocID="{27CC0632-367A-4885-9257-E9E7905393BC}" presName="sibTrans" presStyleLbl="sibTrans2D1" presStyleIdx="2" presStyleCnt="3"/>
      <dgm:spPr/>
    </dgm:pt>
    <dgm:pt modelId="{F8E4AE6C-E54A-4F2E-BDC7-F1501BF7FADA}" type="pres">
      <dgm:prSet presAssocID="{27CC0632-367A-4885-9257-E9E7905393BC}" presName="connectorText" presStyleLbl="sibTrans2D1" presStyleIdx="2" presStyleCnt="3"/>
      <dgm:spPr/>
    </dgm:pt>
    <dgm:pt modelId="{EF9012BD-A3BE-4B8E-B940-BC7AE447D737}" type="pres">
      <dgm:prSet presAssocID="{E2B946C5-DCC1-4FB4-A3FF-C2447C1EAE41}" presName="node" presStyleLbl="node1" presStyleIdx="3" presStyleCnt="4">
        <dgm:presLayoutVars>
          <dgm:bulletEnabled val="1"/>
        </dgm:presLayoutVars>
      </dgm:prSet>
      <dgm:spPr/>
    </dgm:pt>
  </dgm:ptLst>
  <dgm:cxnLst>
    <dgm:cxn modelId="{DFE1FD27-2A10-4A8C-94E2-6E667D021EA9}" type="presOf" srcId="{324704B0-0393-47DE-8497-C6A58B2B25AF}" destId="{D01B7583-210B-4B78-9116-F6208E3853A3}" srcOrd="0" destOrd="0" presId="urn:microsoft.com/office/officeart/2005/8/layout/process2"/>
    <dgm:cxn modelId="{496F212F-3A8E-4D99-93D2-E4EF3CCA47E0}" type="presOf" srcId="{27CC0632-367A-4885-9257-E9E7905393BC}" destId="{F8E4AE6C-E54A-4F2E-BDC7-F1501BF7FADA}" srcOrd="1" destOrd="0" presId="urn:microsoft.com/office/officeart/2005/8/layout/process2"/>
    <dgm:cxn modelId="{074CAC39-AE2C-4490-8212-B151BB767348}" type="presOf" srcId="{4848EE2C-50A7-420E-A650-DC5667EEE310}" destId="{F02BED93-4513-4590-BAAD-283DBBDC861F}" srcOrd="0" destOrd="0" presId="urn:microsoft.com/office/officeart/2005/8/layout/process2"/>
    <dgm:cxn modelId="{444B8741-FCF8-4B9C-811B-CF87B32BFF78}" srcId="{089220EA-09CD-4497-AC2D-83499BADECB6}" destId="{E2B946C5-DCC1-4FB4-A3FF-C2447C1EAE41}" srcOrd="3" destOrd="0" parTransId="{08720B12-DA80-41BB-A402-B68C6BCD4BF7}" sibTransId="{A54903FE-6CD9-4F5D-A529-6CE2DB5C6EEE}"/>
    <dgm:cxn modelId="{A0690366-23F9-4895-B90D-92D9966CCC32}" srcId="{089220EA-09CD-4497-AC2D-83499BADECB6}" destId="{A76C9413-9AF0-4568-89C0-BD149BBF43FB}" srcOrd="0" destOrd="0" parTransId="{F6BAF3C8-AF99-4C1A-A070-0BC0425230C4}" sibTransId="{324704B0-0393-47DE-8497-C6A58B2B25AF}"/>
    <dgm:cxn modelId="{F7ADC44E-E7D4-4F1F-BB54-3797B0B63657}" type="presOf" srcId="{27CC0632-367A-4885-9257-E9E7905393BC}" destId="{E8E586C9-2CD1-408B-8208-A8145C3C1417}" srcOrd="0" destOrd="0" presId="urn:microsoft.com/office/officeart/2005/8/layout/process2"/>
    <dgm:cxn modelId="{5C26B456-7CC2-4232-867D-B7C86BFE9D4D}" type="presOf" srcId="{4848EE2C-50A7-420E-A650-DC5667EEE310}" destId="{1A9AE946-CD58-434C-AC90-C3AD2F6AC443}" srcOrd="1" destOrd="0" presId="urn:microsoft.com/office/officeart/2005/8/layout/process2"/>
    <dgm:cxn modelId="{E408317F-4834-41DB-8927-13CB83C66AD2}" type="presOf" srcId="{324704B0-0393-47DE-8497-C6A58B2B25AF}" destId="{300DD82C-DB0B-4FD0-A6FA-67C715594A6B}" srcOrd="1" destOrd="0" presId="urn:microsoft.com/office/officeart/2005/8/layout/process2"/>
    <dgm:cxn modelId="{B935597F-D8DE-4452-94E1-8FABC0C8C452}" type="presOf" srcId="{089220EA-09CD-4497-AC2D-83499BADECB6}" destId="{2AE2CF12-7406-4272-9F5C-6D1BA7B4CD70}" srcOrd="0" destOrd="0" presId="urn:microsoft.com/office/officeart/2005/8/layout/process2"/>
    <dgm:cxn modelId="{01762F86-9D49-431B-8626-16ED0FE401FC}" type="presOf" srcId="{E2B946C5-DCC1-4FB4-A3FF-C2447C1EAE41}" destId="{EF9012BD-A3BE-4B8E-B940-BC7AE447D737}" srcOrd="0" destOrd="0" presId="urn:microsoft.com/office/officeart/2005/8/layout/process2"/>
    <dgm:cxn modelId="{8553B0BB-CEC6-491C-89BE-EDE03762B50A}" type="presOf" srcId="{A76C9413-9AF0-4568-89C0-BD149BBF43FB}" destId="{4A619662-D6A7-4AEA-9DCD-B74C3037FFFB}" srcOrd="0" destOrd="0" presId="urn:microsoft.com/office/officeart/2005/8/layout/process2"/>
    <dgm:cxn modelId="{A1BF36C7-0609-4693-9E91-B3239A9F8D64}" type="presOf" srcId="{8F8113ED-01E6-4BC7-BF23-81B8E936DBEB}" destId="{3CEF13B8-F752-4B77-88FC-49CFEFB77302}" srcOrd="0" destOrd="0" presId="urn:microsoft.com/office/officeart/2005/8/layout/process2"/>
    <dgm:cxn modelId="{0B3D53C9-D898-4FA6-92B1-3975A269951D}" srcId="{089220EA-09CD-4497-AC2D-83499BADECB6}" destId="{8F8113ED-01E6-4BC7-BF23-81B8E936DBEB}" srcOrd="2" destOrd="0" parTransId="{8B993626-6CFD-46CB-BC88-A3EB0DEF542F}" sibTransId="{27CC0632-367A-4885-9257-E9E7905393BC}"/>
    <dgm:cxn modelId="{305725D4-0678-41DE-AB28-250B542A5180}" type="presOf" srcId="{928354FB-821B-48ED-A1D1-F5BDAC8A919A}" destId="{C7DD07C7-CE56-41B2-A1B7-7C0992CB8EE6}" srcOrd="0" destOrd="0" presId="urn:microsoft.com/office/officeart/2005/8/layout/process2"/>
    <dgm:cxn modelId="{51176BE3-C220-48D4-B4CA-CB5345117FC6}" srcId="{089220EA-09CD-4497-AC2D-83499BADECB6}" destId="{928354FB-821B-48ED-A1D1-F5BDAC8A919A}" srcOrd="1" destOrd="0" parTransId="{CDC84BE0-D864-42DF-B3B6-B54F2BA9BF14}" sibTransId="{4848EE2C-50A7-420E-A650-DC5667EEE310}"/>
    <dgm:cxn modelId="{23073093-5467-4EBB-9F98-BD3D5B852E04}" type="presParOf" srcId="{2AE2CF12-7406-4272-9F5C-6D1BA7B4CD70}" destId="{4A619662-D6A7-4AEA-9DCD-B74C3037FFFB}" srcOrd="0" destOrd="0" presId="urn:microsoft.com/office/officeart/2005/8/layout/process2"/>
    <dgm:cxn modelId="{B8715067-615B-43FC-BADD-E5F22F0191E2}" type="presParOf" srcId="{2AE2CF12-7406-4272-9F5C-6D1BA7B4CD70}" destId="{D01B7583-210B-4B78-9116-F6208E3853A3}" srcOrd="1" destOrd="0" presId="urn:microsoft.com/office/officeart/2005/8/layout/process2"/>
    <dgm:cxn modelId="{C5A183E0-0C7B-4382-94C3-0A37C89864A3}" type="presParOf" srcId="{D01B7583-210B-4B78-9116-F6208E3853A3}" destId="{300DD82C-DB0B-4FD0-A6FA-67C715594A6B}" srcOrd="0" destOrd="0" presId="urn:microsoft.com/office/officeart/2005/8/layout/process2"/>
    <dgm:cxn modelId="{0843AC95-01C6-4CF1-B4FA-35E17C960BDE}" type="presParOf" srcId="{2AE2CF12-7406-4272-9F5C-6D1BA7B4CD70}" destId="{C7DD07C7-CE56-41B2-A1B7-7C0992CB8EE6}" srcOrd="2" destOrd="0" presId="urn:microsoft.com/office/officeart/2005/8/layout/process2"/>
    <dgm:cxn modelId="{5720FABB-DFD1-4C55-8A0D-AA5EB1A27605}" type="presParOf" srcId="{2AE2CF12-7406-4272-9F5C-6D1BA7B4CD70}" destId="{F02BED93-4513-4590-BAAD-283DBBDC861F}" srcOrd="3" destOrd="0" presId="urn:microsoft.com/office/officeart/2005/8/layout/process2"/>
    <dgm:cxn modelId="{1F2F9692-740E-4E14-B02B-B5CA4011F0DB}" type="presParOf" srcId="{F02BED93-4513-4590-BAAD-283DBBDC861F}" destId="{1A9AE946-CD58-434C-AC90-C3AD2F6AC443}" srcOrd="0" destOrd="0" presId="urn:microsoft.com/office/officeart/2005/8/layout/process2"/>
    <dgm:cxn modelId="{CEF78F72-CCCD-4A6B-AC24-F493D53D3F61}" type="presParOf" srcId="{2AE2CF12-7406-4272-9F5C-6D1BA7B4CD70}" destId="{3CEF13B8-F752-4B77-88FC-49CFEFB77302}" srcOrd="4" destOrd="0" presId="urn:microsoft.com/office/officeart/2005/8/layout/process2"/>
    <dgm:cxn modelId="{23F57224-EF1F-4AA4-A260-D5743C460A20}" type="presParOf" srcId="{2AE2CF12-7406-4272-9F5C-6D1BA7B4CD70}" destId="{E8E586C9-2CD1-408B-8208-A8145C3C1417}" srcOrd="5" destOrd="0" presId="urn:microsoft.com/office/officeart/2005/8/layout/process2"/>
    <dgm:cxn modelId="{DEADF055-E89B-4528-A77D-1D715F068739}" type="presParOf" srcId="{E8E586C9-2CD1-408B-8208-A8145C3C1417}" destId="{F8E4AE6C-E54A-4F2E-BDC7-F1501BF7FADA}" srcOrd="0" destOrd="0" presId="urn:microsoft.com/office/officeart/2005/8/layout/process2"/>
    <dgm:cxn modelId="{212E8C8C-7880-4F6B-A7AA-A5F2043300C8}" type="presParOf" srcId="{2AE2CF12-7406-4272-9F5C-6D1BA7B4CD70}" destId="{EF9012BD-A3BE-4B8E-B940-BC7AE447D737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19662-D6A7-4AEA-9DCD-B74C3037FFFB}">
      <dsp:nvSpPr>
        <dsp:cNvPr id="0" name=""/>
        <dsp:cNvSpPr/>
      </dsp:nvSpPr>
      <dsp:spPr>
        <a:xfrm>
          <a:off x="32696" y="1212"/>
          <a:ext cx="1288606" cy="45103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Sales Group</a:t>
          </a:r>
        </a:p>
      </dsp:txBody>
      <dsp:txXfrm>
        <a:off x="45906" y="14422"/>
        <a:ext cx="1262186" cy="424610"/>
      </dsp:txXfrm>
    </dsp:sp>
    <dsp:sp modelId="{D01B7583-210B-4B78-9116-F6208E3853A3}">
      <dsp:nvSpPr>
        <dsp:cNvPr id="0" name=""/>
        <dsp:cNvSpPr/>
      </dsp:nvSpPr>
      <dsp:spPr>
        <a:xfrm rot="5400000">
          <a:off x="592431" y="463518"/>
          <a:ext cx="169136" cy="202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616111" y="480432"/>
        <a:ext cx="121777" cy="118395"/>
      </dsp:txXfrm>
    </dsp:sp>
    <dsp:sp modelId="{C7DD07C7-CE56-41B2-A1B7-7C0992CB8EE6}">
      <dsp:nvSpPr>
        <dsp:cNvPr id="0" name=""/>
        <dsp:cNvSpPr/>
      </dsp:nvSpPr>
      <dsp:spPr>
        <a:xfrm>
          <a:off x="32696" y="677757"/>
          <a:ext cx="1288606" cy="45103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Finance Group</a:t>
          </a:r>
        </a:p>
      </dsp:txBody>
      <dsp:txXfrm>
        <a:off x="45906" y="690967"/>
        <a:ext cx="1262186" cy="424610"/>
      </dsp:txXfrm>
    </dsp:sp>
    <dsp:sp modelId="{F02BED93-4513-4590-BAAD-283DBBDC861F}">
      <dsp:nvSpPr>
        <dsp:cNvPr id="0" name=""/>
        <dsp:cNvSpPr/>
      </dsp:nvSpPr>
      <dsp:spPr>
        <a:xfrm rot="5400000">
          <a:off x="592431" y="1140063"/>
          <a:ext cx="169136" cy="202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616111" y="1156977"/>
        <a:ext cx="121777" cy="118395"/>
      </dsp:txXfrm>
    </dsp:sp>
    <dsp:sp modelId="{3CEF13B8-F752-4B77-88FC-49CFEFB77302}">
      <dsp:nvSpPr>
        <dsp:cNvPr id="0" name=""/>
        <dsp:cNvSpPr/>
      </dsp:nvSpPr>
      <dsp:spPr>
        <a:xfrm>
          <a:off x="32696" y="1354302"/>
          <a:ext cx="1288606" cy="45103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Customer Support Team</a:t>
          </a:r>
        </a:p>
      </dsp:txBody>
      <dsp:txXfrm>
        <a:off x="45906" y="1367512"/>
        <a:ext cx="1262186" cy="424610"/>
      </dsp:txXfrm>
    </dsp:sp>
    <dsp:sp modelId="{E8E586C9-2CD1-408B-8208-A8145C3C1417}">
      <dsp:nvSpPr>
        <dsp:cNvPr id="0" name=""/>
        <dsp:cNvSpPr/>
      </dsp:nvSpPr>
      <dsp:spPr>
        <a:xfrm rot="5400000">
          <a:off x="592431" y="1816608"/>
          <a:ext cx="169136" cy="202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616111" y="1833522"/>
        <a:ext cx="121777" cy="118395"/>
      </dsp:txXfrm>
    </dsp:sp>
    <dsp:sp modelId="{EF9012BD-A3BE-4B8E-B940-BC7AE447D737}">
      <dsp:nvSpPr>
        <dsp:cNvPr id="0" name=""/>
        <dsp:cNvSpPr/>
      </dsp:nvSpPr>
      <dsp:spPr>
        <a:xfrm>
          <a:off x="32696" y="2030847"/>
          <a:ext cx="1288606" cy="45103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Advertising Management Group</a:t>
          </a:r>
        </a:p>
      </dsp:txBody>
      <dsp:txXfrm>
        <a:off x="45906" y="2044057"/>
        <a:ext cx="1262186" cy="424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9FBB-D00C-4777-8688-2442DE99CB2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60358" y="97093"/>
            <a:ext cx="8702842" cy="631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BargainHunter: Business Relationship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FF16F-8E21-D51F-1881-3770B2CB4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07" y="932329"/>
            <a:ext cx="8830234" cy="5683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5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3820-5160-4FB7-B5BF-3821FFB7A3B8}"/>
              </a:ext>
            </a:extLst>
          </p:cNvPr>
          <p:cNvSpPr txBox="1">
            <a:spLocks/>
          </p:cNvSpPr>
          <p:nvPr/>
        </p:nvSpPr>
        <p:spPr>
          <a:xfrm>
            <a:off x="1660358" y="200297"/>
            <a:ext cx="8702842" cy="528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BargainHunter: SIPOC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BE9AC1-BADD-4458-BBF8-1F1C94C44BB7}"/>
              </a:ext>
            </a:extLst>
          </p:cNvPr>
          <p:cNvSpPr/>
          <p:nvPr/>
        </p:nvSpPr>
        <p:spPr>
          <a:xfrm>
            <a:off x="1149531" y="1985554"/>
            <a:ext cx="1602378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DE4E59-D361-4A9D-B0F0-C26C583CE93A}"/>
              </a:ext>
            </a:extLst>
          </p:cNvPr>
          <p:cNvCxnSpPr/>
          <p:nvPr/>
        </p:nvCxnSpPr>
        <p:spPr>
          <a:xfrm>
            <a:off x="1149531" y="2564091"/>
            <a:ext cx="1602378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3B78DA-2418-4DB6-8275-BFB94E30E2FA}"/>
              </a:ext>
            </a:extLst>
          </p:cNvPr>
          <p:cNvSpPr txBox="1"/>
          <p:nvPr/>
        </p:nvSpPr>
        <p:spPr>
          <a:xfrm>
            <a:off x="1442300" y="2073895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upplier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0A6C1-C163-4B95-A83F-672ABFD96366}"/>
              </a:ext>
            </a:extLst>
          </p:cNvPr>
          <p:cNvSpPr txBox="1"/>
          <p:nvPr/>
        </p:nvSpPr>
        <p:spPr>
          <a:xfrm>
            <a:off x="1149751" y="3015679"/>
            <a:ext cx="16289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Social Media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Retailers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Wholesalers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Bank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Credit Card vendors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99E93A-419C-4E26-B245-4F694411B4F0}"/>
              </a:ext>
            </a:extLst>
          </p:cNvPr>
          <p:cNvSpPr/>
          <p:nvPr/>
        </p:nvSpPr>
        <p:spPr>
          <a:xfrm>
            <a:off x="3149583" y="1987122"/>
            <a:ext cx="1705767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4C341B-6B85-46AC-ABCD-4F546614EB95}"/>
              </a:ext>
            </a:extLst>
          </p:cNvPr>
          <p:cNvCxnSpPr>
            <a:cxnSpLocks/>
          </p:cNvCxnSpPr>
          <p:nvPr/>
        </p:nvCxnSpPr>
        <p:spPr>
          <a:xfrm>
            <a:off x="3149584" y="2565659"/>
            <a:ext cx="1705766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46128D-46FE-444E-B8F6-8CBA34EB6A79}"/>
              </a:ext>
            </a:extLst>
          </p:cNvPr>
          <p:cNvSpPr txBox="1"/>
          <p:nvPr/>
        </p:nvSpPr>
        <p:spPr>
          <a:xfrm>
            <a:off x="3527196" y="2075463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nputs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2A1729-78E5-455E-B4DD-3F6638CF349A}"/>
              </a:ext>
            </a:extLst>
          </p:cNvPr>
          <p:cNvSpPr/>
          <p:nvPr/>
        </p:nvSpPr>
        <p:spPr>
          <a:xfrm>
            <a:off x="7957250" y="1987125"/>
            <a:ext cx="1602378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C58572-C74A-49AF-82C3-2DE56775E8FF}"/>
              </a:ext>
            </a:extLst>
          </p:cNvPr>
          <p:cNvCxnSpPr/>
          <p:nvPr/>
        </p:nvCxnSpPr>
        <p:spPr>
          <a:xfrm>
            <a:off x="7957250" y="2565662"/>
            <a:ext cx="1602378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2B580D-49CB-4F24-B95A-577C4C071DD2}"/>
              </a:ext>
            </a:extLst>
          </p:cNvPr>
          <p:cNvSpPr txBox="1"/>
          <p:nvPr/>
        </p:nvSpPr>
        <p:spPr>
          <a:xfrm>
            <a:off x="8250019" y="2075466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utputs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607000-10C5-4F5F-9071-DCA166F85D00}"/>
              </a:ext>
            </a:extLst>
          </p:cNvPr>
          <p:cNvSpPr/>
          <p:nvPr/>
        </p:nvSpPr>
        <p:spPr>
          <a:xfrm>
            <a:off x="9966730" y="1988694"/>
            <a:ext cx="1602378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E4159B-BAD2-489D-A99D-1A5B4ECB56B2}"/>
              </a:ext>
            </a:extLst>
          </p:cNvPr>
          <p:cNvCxnSpPr/>
          <p:nvPr/>
        </p:nvCxnSpPr>
        <p:spPr>
          <a:xfrm>
            <a:off x="9966730" y="2567231"/>
            <a:ext cx="1602378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DC5341-FCF9-48F0-8834-9E2E0EBFB96C}"/>
              </a:ext>
            </a:extLst>
          </p:cNvPr>
          <p:cNvSpPr txBox="1"/>
          <p:nvPr/>
        </p:nvSpPr>
        <p:spPr>
          <a:xfrm>
            <a:off x="10127521" y="2077035"/>
            <a:ext cx="129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ustomers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7E67CE-2254-419C-A8A5-8257D9DAD8EC}"/>
              </a:ext>
            </a:extLst>
          </p:cNvPr>
          <p:cNvSpPr/>
          <p:nvPr/>
        </p:nvSpPr>
        <p:spPr>
          <a:xfrm>
            <a:off x="5196768" y="1988693"/>
            <a:ext cx="2353380" cy="4032069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DCAADF-8586-4A73-96B4-A3125AF422E2}"/>
              </a:ext>
            </a:extLst>
          </p:cNvPr>
          <p:cNvCxnSpPr>
            <a:cxnSpLocks/>
          </p:cNvCxnSpPr>
          <p:nvPr/>
        </p:nvCxnSpPr>
        <p:spPr>
          <a:xfrm>
            <a:off x="5196768" y="2567230"/>
            <a:ext cx="235338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1DA52B-D889-4919-B835-502F86D06A6F}"/>
              </a:ext>
            </a:extLst>
          </p:cNvPr>
          <p:cNvSpPr txBox="1"/>
          <p:nvPr/>
        </p:nvSpPr>
        <p:spPr>
          <a:xfrm>
            <a:off x="5593233" y="2077034"/>
            <a:ext cx="1533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rocess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FDEC1C-D839-45E5-BEED-BBC389EE17F2}"/>
              </a:ext>
            </a:extLst>
          </p:cNvPr>
          <p:cNvSpPr/>
          <p:nvPr/>
        </p:nvSpPr>
        <p:spPr>
          <a:xfrm>
            <a:off x="1415051" y="1420251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BD5FBBA-8B9A-4CFA-96EE-C2A8EF8A516F}"/>
              </a:ext>
            </a:extLst>
          </p:cNvPr>
          <p:cNvSpPr/>
          <p:nvPr/>
        </p:nvSpPr>
        <p:spPr>
          <a:xfrm>
            <a:off x="3349115" y="1421819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B0461D4-B30B-488B-8DE6-226F0712A0A8}"/>
              </a:ext>
            </a:extLst>
          </p:cNvPr>
          <p:cNvSpPr/>
          <p:nvPr/>
        </p:nvSpPr>
        <p:spPr>
          <a:xfrm>
            <a:off x="5790656" y="1421822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A4426BD-6FE9-45B4-8E20-85EB4319E63B}"/>
              </a:ext>
            </a:extLst>
          </p:cNvPr>
          <p:cNvSpPr/>
          <p:nvPr/>
        </p:nvSpPr>
        <p:spPr>
          <a:xfrm>
            <a:off x="8175637" y="1421821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B567E5-B253-4826-AA47-58A032CC0E6B}"/>
              </a:ext>
            </a:extLst>
          </p:cNvPr>
          <p:cNvSpPr/>
          <p:nvPr/>
        </p:nvSpPr>
        <p:spPr>
          <a:xfrm>
            <a:off x="10166265" y="1423390"/>
            <a:ext cx="1130187" cy="43677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D5C63-8F77-4A62-A135-EFACFA3AB2BE}"/>
              </a:ext>
            </a:extLst>
          </p:cNvPr>
          <p:cNvSpPr txBox="1"/>
          <p:nvPr/>
        </p:nvSpPr>
        <p:spPr>
          <a:xfrm>
            <a:off x="9987591" y="2983395"/>
            <a:ext cx="16023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Property Owners/Landlords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Students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Working Professionals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Sellers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61305AF7-E271-4008-BF6A-D4B521FA7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33406"/>
              </p:ext>
            </p:extLst>
          </p:nvPr>
        </p:nvGraphicFramePr>
        <p:xfrm>
          <a:off x="5674220" y="3429000"/>
          <a:ext cx="1353999" cy="2483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F56A1BD-871F-4541-9B5A-6BE98A65D85C}"/>
              </a:ext>
            </a:extLst>
          </p:cNvPr>
          <p:cNvSpPr txBox="1"/>
          <p:nvPr/>
        </p:nvSpPr>
        <p:spPr>
          <a:xfrm>
            <a:off x="2882382" y="2655746"/>
            <a:ext cx="21108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User Inquires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Geographical 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Information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Property   Details(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Listings, Images)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Rental Prices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  Marketing  advertising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Transaction Details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Availability Status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6B07E8-C645-49A8-AD5E-3807183D79E5}"/>
              </a:ext>
            </a:extLst>
          </p:cNvPr>
          <p:cNvSpPr txBox="1"/>
          <p:nvPr/>
        </p:nvSpPr>
        <p:spPr>
          <a:xfrm>
            <a:off x="7888519" y="2660231"/>
            <a:ext cx="17367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Booking Confirmations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Payment Transactions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Customer Queries Resolved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Customer Support Tickets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User Feedback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095486-E118-12C4-06EF-79721DB7E810}"/>
              </a:ext>
            </a:extLst>
          </p:cNvPr>
          <p:cNvGrpSpPr/>
          <p:nvPr/>
        </p:nvGrpSpPr>
        <p:grpSpPr>
          <a:xfrm>
            <a:off x="5692779" y="2614645"/>
            <a:ext cx="1296795" cy="586766"/>
            <a:chOff x="148909" y="1577"/>
            <a:chExt cx="1115291" cy="58676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5BB2E0-2687-1F4C-574A-3205A962ECB2}"/>
                </a:ext>
              </a:extLst>
            </p:cNvPr>
            <p:cNvSpPr/>
            <p:nvPr/>
          </p:nvSpPr>
          <p:spPr>
            <a:xfrm>
              <a:off x="148909" y="1577"/>
              <a:ext cx="1056180" cy="586766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83813FF7-B955-D838-A8FF-D10D182CC1F6}"/>
                </a:ext>
              </a:extLst>
            </p:cNvPr>
            <p:cNvSpPr txBox="1"/>
            <p:nvPr/>
          </p:nvSpPr>
          <p:spPr>
            <a:xfrm>
              <a:off x="166095" y="18762"/>
              <a:ext cx="1098105" cy="5695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Subscription Account Management</a:t>
              </a:r>
              <a:endParaRPr lang="en-US" sz="1100" kern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80EF5B-36A0-BC96-C6E6-08DB511A7CA6}"/>
              </a:ext>
            </a:extLst>
          </p:cNvPr>
          <p:cNvGrpSpPr/>
          <p:nvPr/>
        </p:nvGrpSpPr>
        <p:grpSpPr>
          <a:xfrm>
            <a:off x="6262982" y="3242678"/>
            <a:ext cx="202963" cy="169136"/>
            <a:chOff x="575517" y="480432"/>
            <a:chExt cx="202963" cy="169136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791E4B04-2642-5A5A-F254-E468822A1564}"/>
                </a:ext>
              </a:extLst>
            </p:cNvPr>
            <p:cNvSpPr/>
            <p:nvPr/>
          </p:nvSpPr>
          <p:spPr>
            <a:xfrm rot="5400000">
              <a:off x="592431" y="463518"/>
              <a:ext cx="169136" cy="20296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Arrow: Right 4">
              <a:extLst>
                <a:ext uri="{FF2B5EF4-FFF2-40B4-BE49-F238E27FC236}">
                  <a16:creationId xmlns:a16="http://schemas.microsoft.com/office/drawing/2014/main" id="{6A37E4EE-06B0-1ABA-C16B-A10E9BFDB8CD}"/>
                </a:ext>
              </a:extLst>
            </p:cNvPr>
            <p:cNvSpPr txBox="1"/>
            <p:nvPr/>
          </p:nvSpPr>
          <p:spPr>
            <a:xfrm>
              <a:off x="616111" y="480432"/>
              <a:ext cx="121777" cy="118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26486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02202"/>
              </p:ext>
            </p:extLst>
          </p:nvPr>
        </p:nvGraphicFramePr>
        <p:xfrm>
          <a:off x="2293515" y="3090502"/>
          <a:ext cx="8275875" cy="371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003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2862247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2758625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5886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Team Member Name</a:t>
                      </a:r>
                    </a:p>
                    <a:p>
                      <a:pPr algn="l"/>
                      <a:r>
                        <a:rPr lang="en-US" dirty="0"/>
                        <a:t>(Bus. Group Proxy)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816028"/>
                  </a:ext>
                </a:extLst>
              </a:tr>
              <a:tr h="5886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Subscription Account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Customer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Shiva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8015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Montserrat"/>
                          <a:cs typeface="Calibri" panose="020F0502020204030204" pitchFamily="34" charset="0"/>
                          <a:sym typeface="Montserrat"/>
                        </a:rPr>
                        <a:t>Sales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Sales Manager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Yakshita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6727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sym typeface="Montserrat"/>
                        </a:rPr>
                        <a:t>Finance Group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Budget Analyst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Financial Analyst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Accountant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Bansari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5355"/>
                  </a:ext>
                </a:extLst>
              </a:tr>
              <a:tr h="47652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Customer Support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Social Media Support Specialist</a:t>
                      </a:r>
                    </a:p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Live Chat support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Pankti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  <a:tr h="43975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Advertising Management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  <a:cs typeface="Arial" panose="020B0604020202020204" pitchFamily="34" charset="0"/>
                        </a:rPr>
                        <a:t>Marketing  Strategist</a:t>
                      </a: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Pariva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255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7AFB0C-05AE-46F5-B788-50D377025D66}"/>
              </a:ext>
            </a:extLst>
          </p:cNvPr>
          <p:cNvSpPr txBox="1"/>
          <p:nvPr/>
        </p:nvSpPr>
        <p:spPr>
          <a:xfrm>
            <a:off x="2293515" y="1181819"/>
            <a:ext cx="37770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External Users (Customers)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Property Owners/Landlords(Pariva)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(Bansari)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Professionals(Pankti)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Sellers(Shiva)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93E6-16AD-4A7A-B6E4-EFD3D5223B13}"/>
              </a:ext>
            </a:extLst>
          </p:cNvPr>
          <p:cNvSpPr txBox="1"/>
          <p:nvPr/>
        </p:nvSpPr>
        <p:spPr>
          <a:xfrm>
            <a:off x="2310788" y="2089994"/>
            <a:ext cx="1488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u="sng" dirty="0"/>
          </a:p>
          <a:p>
            <a:endParaRPr lang="en-US" sz="2000" u="sng" dirty="0"/>
          </a:p>
          <a:p>
            <a:r>
              <a:rPr lang="en-US" u="sng" dirty="0"/>
              <a:t>Internal Users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F39B27B-2303-4541-B8AB-52EDDEC8E4D7}"/>
              </a:ext>
            </a:extLst>
          </p:cNvPr>
          <p:cNvSpPr/>
          <p:nvPr/>
        </p:nvSpPr>
        <p:spPr>
          <a:xfrm>
            <a:off x="10203285" y="2681855"/>
            <a:ext cx="1628503" cy="1314995"/>
          </a:xfrm>
          <a:prstGeom prst="wedgeRoundRectCallout">
            <a:avLst>
              <a:gd name="adj1" fmla="val -101047"/>
              <a:gd name="adj2" fmla="val 129897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Members gather business requirements for their assigned business stakeholders.</a:t>
            </a:r>
          </a:p>
        </p:txBody>
      </p:sp>
    </p:spTree>
    <p:extLst>
      <p:ext uri="{BB962C8B-B14F-4D97-AF65-F5344CB8AC3E}">
        <p14:creationId xmlns:p14="http://schemas.microsoft.com/office/powerpoint/2010/main" val="1410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175</Words>
  <Application>Microsoft Office PowerPoint</Application>
  <PresentationFormat>Widescreen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pariva dhir</cp:lastModifiedBy>
  <cp:revision>67</cp:revision>
  <dcterms:created xsi:type="dcterms:W3CDTF">2019-10-07T00:45:54Z</dcterms:created>
  <dcterms:modified xsi:type="dcterms:W3CDTF">2024-04-24T17:51:58Z</dcterms:modified>
</cp:coreProperties>
</file>