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53"/>
  </p:normalViewPr>
  <p:slideViewPr>
    <p:cSldViewPr snapToGrid="0" snapToObjects="1">
      <p:cViewPr varScale="1">
        <p:scale>
          <a:sx n="77" d="100"/>
          <a:sy n="77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792-9573-4343-B2C0-DBB358E9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B8A3-80D5-2B49-933E-5B1BBEDC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BE04-A2A8-4245-A527-4033D2E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220E-7A2E-C744-B912-00D3FCE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8C3E-2A78-4C45-BCFE-BE5AEC11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A98-5519-2446-8088-B5EDF587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45163-9433-DD4E-9F76-4F295433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79B9-527E-5745-B515-2AB473AC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CAF6-244F-5840-8C69-F4A1E747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6150-9F51-F348-8EC8-97B9DE9E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49328-3106-264D-83AA-D56C977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16AE-E410-004B-BBA8-6AD8732F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1F5D-9B9B-AF47-B97E-889441D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F176-698F-CB41-ABE7-D3262D4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974E-58F8-F949-B1FE-E1068EA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DAD6-3B58-B440-A6AF-513B677C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48A4-8A9B-224E-81E5-A7F3CE73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65AA-7120-2A44-8DFD-C545C917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FC7D-2F61-7C4E-9F93-CED08150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C75A-3801-A648-8761-648627A8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78C-6572-004B-B15C-2DA80DB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1F31-5A4D-3E42-9C6E-A5FF09C2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4CD7-4C47-1D41-934F-C52282A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9073-39E5-8C4E-A370-4144A9C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6D34-55EF-794B-B115-2C697403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BFA-0F98-5344-868F-52D450C8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7B1E-A9F7-F841-A8BF-3E78F0B8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0A4E-45BC-8F4F-A726-121109FB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8D34-F717-AC4A-9198-40F4A5B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D9C3C-E7E0-314F-9A2D-CC1146F1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E1EC-4E0E-294D-BD27-E6568935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BF3-A434-2240-A07B-DA78F4DB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0849-3139-5F47-B1A9-E33D123B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E8D8-826A-0B4D-8D14-622E778D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5652B-E24B-1543-9C2B-EFD0F29A0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1D75-8172-034A-A30E-896052681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DCDA4-E0A2-5343-8944-9A10920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3E72-076F-734F-98D9-B4F8EF99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B76A4-0EED-CA4D-A12B-2FBD0F9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D69E-04AD-EC48-BC94-262D859B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3941-3F34-DD48-ADC4-E7C387EF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F66A6-BA62-184B-BC74-6EA12F0B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0F8D-FA3B-FE4E-8853-7F4B4F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7D006-B085-6A44-A175-53D99B05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276F9-8E68-DE43-86FA-2207890C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BC361-2B7F-6043-893A-330693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2D9A-1320-2148-A559-42DA48E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7203-706B-0142-AEEF-69731803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A9CD4-B290-9348-A9EB-75097512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304F-9449-E844-B747-495ADEBE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12AD-5B0D-9443-AD50-EFE7168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B93-603F-4747-B9B5-E1FAD700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8741-01C2-F243-A03E-DF9C364D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6ED1-451B-524A-BA9D-E96C42BB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3811-0ECD-AB4B-9992-9B2A0DDE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FBA5-6A71-0347-886C-97471A6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9771-FCE8-7D4F-98BC-BF198E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A569-534A-6648-AB10-64EDD15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2CFC-C2A1-104D-A46D-DAA30092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A981-E9A2-9142-A578-5BA2648B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DEA6-900A-0249-B112-03AC5F13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C40-FA5B-4042-B53E-C238E2BACF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EA6E-EAD1-2D43-8C59-70C188CA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69A-4025-4346-99C2-CD4B2EC83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CFAEB0-E8BF-EC43-882F-E38BA8719D61}"/>
              </a:ext>
            </a:extLst>
          </p:cNvPr>
          <p:cNvSpPr/>
          <p:nvPr/>
        </p:nvSpPr>
        <p:spPr>
          <a:xfrm>
            <a:off x="5042189" y="3611009"/>
            <a:ext cx="2004646" cy="867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Bargain Hunter</a:t>
            </a: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7F956F42-0142-AE46-857F-B38E73F0E42A}"/>
              </a:ext>
            </a:extLst>
          </p:cNvPr>
          <p:cNvSpPr/>
          <p:nvPr/>
        </p:nvSpPr>
        <p:spPr>
          <a:xfrm>
            <a:off x="5042189" y="976674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Housing Needs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9BAA-2901-E94C-B812-36D7F51E5154}"/>
              </a:ext>
            </a:extLst>
          </p:cNvPr>
          <p:cNvSpPr txBox="1"/>
          <p:nvPr/>
        </p:nvSpPr>
        <p:spPr>
          <a:xfrm>
            <a:off x="-33445" y="684603"/>
            <a:ext cx="199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6B32A-235C-8F48-A25E-61916EC6CF37}"/>
              </a:ext>
            </a:extLst>
          </p:cNvPr>
          <p:cNvSpPr txBox="1"/>
          <p:nvPr/>
        </p:nvSpPr>
        <p:spPr>
          <a:xfrm>
            <a:off x="-53019" y="6276712"/>
            <a:ext cx="1969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Property Owners/Landlords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929129-1365-944E-9BE0-51DF72DD82FC}"/>
              </a:ext>
            </a:extLst>
          </p:cNvPr>
          <p:cNvCxnSpPr>
            <a:cxnSpLocks/>
          </p:cNvCxnSpPr>
          <p:nvPr/>
        </p:nvCxnSpPr>
        <p:spPr>
          <a:xfrm flipV="1">
            <a:off x="1560020" y="4307123"/>
            <a:ext cx="3468792" cy="2300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54397C-4DDB-FC4B-9979-60B715290730}"/>
              </a:ext>
            </a:extLst>
          </p:cNvPr>
          <p:cNvSpPr txBox="1"/>
          <p:nvPr/>
        </p:nvSpPr>
        <p:spPr>
          <a:xfrm rot="2145781">
            <a:off x="1329728" y="1786520"/>
            <a:ext cx="467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-send inquiries and requests for accommodation deals, items exhanges,financial transactions or delivery services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F07E2-1F24-4547-BEC1-0A0321844518}"/>
              </a:ext>
            </a:extLst>
          </p:cNvPr>
          <p:cNvSpPr txBox="1"/>
          <p:nvPr/>
        </p:nvSpPr>
        <p:spPr>
          <a:xfrm rot="10800000" flipV="1">
            <a:off x="5915355" y="2029551"/>
            <a:ext cx="2135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accommodation options</a:t>
            </a:r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F73AF547-8CD8-714E-ABA2-EE5E109A8487}"/>
              </a:ext>
            </a:extLst>
          </p:cNvPr>
          <p:cNvSpPr/>
          <p:nvPr/>
        </p:nvSpPr>
        <p:spPr>
          <a:xfrm>
            <a:off x="5282881" y="6024953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Services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AC7EE-FC4E-844C-8400-5B01D12C962A}"/>
              </a:ext>
            </a:extLst>
          </p:cNvPr>
          <p:cNvSpPr txBox="1"/>
          <p:nvPr/>
        </p:nvSpPr>
        <p:spPr>
          <a:xfrm>
            <a:off x="6193483" y="5246520"/>
            <a:ext cx="2931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-exchange data with external delivery contractors or property management systems 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C06F13-6B4A-3A42-A2C3-124CEE378F80}"/>
              </a:ext>
            </a:extLst>
          </p:cNvPr>
          <p:cNvSpPr/>
          <p:nvPr/>
        </p:nvSpPr>
        <p:spPr>
          <a:xfrm>
            <a:off x="5470751" y="2609181"/>
            <a:ext cx="383980" cy="3758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CCF7F0-BE2A-CE4B-91EF-8050A9175152}"/>
              </a:ext>
            </a:extLst>
          </p:cNvPr>
          <p:cNvSpPr/>
          <p:nvPr/>
        </p:nvSpPr>
        <p:spPr>
          <a:xfrm>
            <a:off x="6453126" y="4687204"/>
            <a:ext cx="410901" cy="422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78234-40B5-2D4F-B87A-4FF2991CAD81}"/>
              </a:ext>
            </a:extLst>
          </p:cNvPr>
          <p:cNvSpPr txBox="1"/>
          <p:nvPr/>
        </p:nvSpPr>
        <p:spPr>
          <a:xfrm>
            <a:off x="4171239" y="109644"/>
            <a:ext cx="393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Bargain Hunter</a:t>
            </a:r>
          </a:p>
          <a:p>
            <a:pPr algn="ctr"/>
            <a:r>
              <a:rPr lang="en-US" sz="2400" b="1" dirty="0"/>
              <a:t>Context Diagram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0CE41C-D702-C648-8578-52235CDDACCF}"/>
              </a:ext>
            </a:extLst>
          </p:cNvPr>
          <p:cNvGrpSpPr/>
          <p:nvPr/>
        </p:nvGrpSpPr>
        <p:grpSpPr>
          <a:xfrm>
            <a:off x="723494" y="125496"/>
            <a:ext cx="414549" cy="537369"/>
            <a:chOff x="935472" y="1852219"/>
            <a:chExt cx="414549" cy="53736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347B05-2B58-174E-BE01-E2F4BEB1D671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AE93C5-E5F1-E94D-8E8D-06A3BEA36019}"/>
                </a:ext>
              </a:extLst>
            </p:cNvPr>
            <p:cNvCxnSpPr>
              <a:stCxn id="40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1E8268-9E70-824E-B875-099E6F12E03F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EAF816-5832-3E49-8CC8-3617CB72B833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E5981E-FE56-284C-BDF3-EBB52837B5A4}"/>
                </a:ext>
              </a:extLst>
            </p:cNvPr>
            <p:cNvCxnSpPr>
              <a:stCxn id="40" idx="4"/>
              <a:endCxn id="40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61693E-3294-D84E-BA91-B9F7B0770C64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F5F6730-1F03-474B-B5F6-11EB88C0FF24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FF4CB4-674C-F541-97DF-5D772701F3F1}"/>
              </a:ext>
            </a:extLst>
          </p:cNvPr>
          <p:cNvGrpSpPr/>
          <p:nvPr/>
        </p:nvGrpSpPr>
        <p:grpSpPr>
          <a:xfrm>
            <a:off x="708861" y="5730845"/>
            <a:ext cx="414549" cy="537369"/>
            <a:chOff x="935472" y="1852219"/>
            <a:chExt cx="414549" cy="53736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237F0D4-54E9-DB42-A527-51FB986620B0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42ED66C-94BF-DB42-9577-B1A95A99B5B9}"/>
                </a:ext>
              </a:extLst>
            </p:cNvPr>
            <p:cNvCxnSpPr>
              <a:stCxn id="48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19E410-BA0D-BD4D-BE72-8A45DF2FC83C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8EF4AA9-490A-3348-9ABB-B4EFB1B19B09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89FAC34-D1FA-0645-9B84-3B52FED93835}"/>
                </a:ext>
              </a:extLst>
            </p:cNvPr>
            <p:cNvCxnSpPr>
              <a:stCxn id="48" idx="4"/>
              <a:endCxn id="48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EE67323-E989-A34F-BAD7-11E4F541DBEE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D7AE8A-1804-DB41-A1B4-E4C728D0ED38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ound Diagonal Corner Rectangle 58">
            <a:extLst>
              <a:ext uri="{FF2B5EF4-FFF2-40B4-BE49-F238E27FC236}">
                <a16:creationId xmlns:a16="http://schemas.microsoft.com/office/drawing/2014/main" id="{A7456525-13D1-044D-9D65-09E2255B86E1}"/>
              </a:ext>
            </a:extLst>
          </p:cNvPr>
          <p:cNvSpPr/>
          <p:nvPr/>
        </p:nvSpPr>
        <p:spPr>
          <a:xfrm>
            <a:off x="9884286" y="1357841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Item Exchange</a:t>
            </a:r>
          </a:p>
        </p:txBody>
      </p:sp>
      <p:sp>
        <p:nvSpPr>
          <p:cNvPr id="60" name="Round Diagonal Corner Rectangle 59">
            <a:extLst>
              <a:ext uri="{FF2B5EF4-FFF2-40B4-BE49-F238E27FC236}">
                <a16:creationId xmlns:a16="http://schemas.microsoft.com/office/drawing/2014/main" id="{7DE18933-7908-6B49-88B2-23950AF65FA5}"/>
              </a:ext>
            </a:extLst>
          </p:cNvPr>
          <p:cNvSpPr/>
          <p:nvPr/>
        </p:nvSpPr>
        <p:spPr>
          <a:xfrm>
            <a:off x="10087259" y="4044763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 Transactions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985042F-F326-BC45-91DD-21AA16FC9A9B}"/>
              </a:ext>
            </a:extLst>
          </p:cNvPr>
          <p:cNvSpPr/>
          <p:nvPr/>
        </p:nvSpPr>
        <p:spPr>
          <a:xfrm>
            <a:off x="9370894" y="2029551"/>
            <a:ext cx="389266" cy="405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31808B-3CC5-4047-B536-30192DEACECD}"/>
              </a:ext>
            </a:extLst>
          </p:cNvPr>
          <p:cNvSpPr txBox="1"/>
          <p:nvPr/>
        </p:nvSpPr>
        <p:spPr>
          <a:xfrm rot="19758823">
            <a:off x="6509437" y="2326707"/>
            <a:ext cx="3395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discover and negotiate deals on used items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905FE0-1328-FA46-953C-F48B905C260B}"/>
              </a:ext>
            </a:extLst>
          </p:cNvPr>
          <p:cNvSpPr/>
          <p:nvPr/>
        </p:nvSpPr>
        <p:spPr>
          <a:xfrm>
            <a:off x="7321191" y="3687502"/>
            <a:ext cx="417679" cy="414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0EE728-F53C-3C48-ABDF-FD3557064092}"/>
              </a:ext>
            </a:extLst>
          </p:cNvPr>
          <p:cNvSpPr txBox="1"/>
          <p:nvPr/>
        </p:nvSpPr>
        <p:spPr>
          <a:xfrm rot="553277">
            <a:off x="7667081" y="3899199"/>
            <a:ext cx="237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-negotiate prices and access discounts for services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C53A5E-D425-9045-906C-E8608CA85E4E}"/>
              </a:ext>
            </a:extLst>
          </p:cNvPr>
          <p:cNvGrpSpPr/>
          <p:nvPr/>
        </p:nvGrpSpPr>
        <p:grpSpPr>
          <a:xfrm>
            <a:off x="344583" y="3111853"/>
            <a:ext cx="414549" cy="537369"/>
            <a:chOff x="935472" y="1852219"/>
            <a:chExt cx="414549" cy="537369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FD99B92-EE4E-8342-B64A-A52BB74C2D06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9822C99-61C1-5C43-96BE-18D01B1A2414}"/>
                </a:ext>
              </a:extLst>
            </p:cNvPr>
            <p:cNvCxnSpPr>
              <a:stCxn id="76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C4BBD1-D186-AF48-A5CB-07FA72C3F66E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AB7383C-D332-9B4A-AE26-C81D0759AB30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CCF5575-2CE0-374C-8599-F8503DFF8723}"/>
                </a:ext>
              </a:extLst>
            </p:cNvPr>
            <p:cNvCxnSpPr>
              <a:stCxn id="76" idx="4"/>
              <a:endCxn id="76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400513-6DBD-EB49-A277-83B3FF17B1F0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C4A2E1A-4B3F-8540-9A11-B8A264CBD1A2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894F1D-9E07-DC44-A51B-D663527773C5}"/>
              </a:ext>
            </a:extLst>
          </p:cNvPr>
          <p:cNvSpPr txBox="1"/>
          <p:nvPr/>
        </p:nvSpPr>
        <p:spPr>
          <a:xfrm>
            <a:off x="-33444" y="3708483"/>
            <a:ext cx="146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  <a:p>
            <a:r>
              <a:rPr lang="en-US" dirty="0"/>
              <a:t>&amp; Working </a:t>
            </a:r>
          </a:p>
          <a:p>
            <a:r>
              <a:rPr lang="en-US" dirty="0"/>
              <a:t>Professionals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592323-7E88-AE49-9253-9167FA5445E5}"/>
              </a:ext>
            </a:extLst>
          </p:cNvPr>
          <p:cNvCxnSpPr>
            <a:cxnSpLocks/>
          </p:cNvCxnSpPr>
          <p:nvPr/>
        </p:nvCxnSpPr>
        <p:spPr>
          <a:xfrm>
            <a:off x="1243647" y="4128213"/>
            <a:ext cx="3810421" cy="5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4797115-C709-E01F-9FAA-A2CED2F994FF}"/>
              </a:ext>
            </a:extLst>
          </p:cNvPr>
          <p:cNvSpPr txBox="1"/>
          <p:nvPr/>
        </p:nvSpPr>
        <p:spPr>
          <a:xfrm>
            <a:off x="4642513" y="4541337"/>
            <a:ext cx="152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3578F0-2DFD-1548-E249-E515F9B8ECF9}"/>
              </a:ext>
            </a:extLst>
          </p:cNvPr>
          <p:cNvSpPr txBox="1"/>
          <p:nvPr/>
        </p:nvSpPr>
        <p:spPr>
          <a:xfrm rot="326403">
            <a:off x="7317481" y="4511555"/>
            <a:ext cx="2238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EDE5294-08A3-507F-9F80-15B87B663F55}"/>
              </a:ext>
            </a:extLst>
          </p:cNvPr>
          <p:cNvCxnSpPr>
            <a:cxnSpLocks/>
          </p:cNvCxnSpPr>
          <p:nvPr/>
        </p:nvCxnSpPr>
        <p:spPr>
          <a:xfrm flipH="1" flipV="1">
            <a:off x="1428592" y="967194"/>
            <a:ext cx="3695051" cy="2663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BA33896-8110-B7D9-6E97-95F03189AA6D}"/>
              </a:ext>
            </a:extLst>
          </p:cNvPr>
          <p:cNvCxnSpPr>
            <a:cxnSpLocks/>
          </p:cNvCxnSpPr>
          <p:nvPr/>
        </p:nvCxnSpPr>
        <p:spPr>
          <a:xfrm>
            <a:off x="1607118" y="856334"/>
            <a:ext cx="3761192" cy="27794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29D07CC-5591-70A0-5EEC-19C51FD1954D}"/>
              </a:ext>
            </a:extLst>
          </p:cNvPr>
          <p:cNvSpPr txBox="1"/>
          <p:nvPr/>
        </p:nvSpPr>
        <p:spPr>
          <a:xfrm rot="2161267">
            <a:off x="959434" y="2239848"/>
            <a:ext cx="4424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notifications of available deals or services, negotiation offers or transaction confirmations</a:t>
            </a:r>
          </a:p>
          <a:p>
            <a:endParaRPr lang="en-US" sz="1400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7EA8547-24EC-AB67-606A-BBB998732783}"/>
              </a:ext>
            </a:extLst>
          </p:cNvPr>
          <p:cNvCxnSpPr>
            <a:cxnSpLocks/>
          </p:cNvCxnSpPr>
          <p:nvPr/>
        </p:nvCxnSpPr>
        <p:spPr>
          <a:xfrm flipH="1">
            <a:off x="1207037" y="4259725"/>
            <a:ext cx="3839732" cy="20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C7606E8-60AE-6124-D4F8-B80B0C33A04E}"/>
              </a:ext>
            </a:extLst>
          </p:cNvPr>
          <p:cNvSpPr txBox="1"/>
          <p:nvPr/>
        </p:nvSpPr>
        <p:spPr>
          <a:xfrm>
            <a:off x="1207037" y="3576059"/>
            <a:ext cx="376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6AE550E-F776-819E-0B8C-D8590CB90E43}"/>
              </a:ext>
            </a:extLst>
          </p:cNvPr>
          <p:cNvSpPr txBox="1"/>
          <p:nvPr/>
        </p:nvSpPr>
        <p:spPr>
          <a:xfrm>
            <a:off x="1146489" y="3354538"/>
            <a:ext cx="3252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requests accommodation options, listing items for exchange, financial transactions and providing delivery instructions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4DFF991-81CF-108B-C6E2-AF1A0C8B6C42}"/>
              </a:ext>
            </a:extLst>
          </p:cNvPr>
          <p:cNvSpPr txBox="1"/>
          <p:nvPr/>
        </p:nvSpPr>
        <p:spPr>
          <a:xfrm rot="19610641">
            <a:off x="1620414" y="5283547"/>
            <a:ext cx="422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-Inquiries,offers,rental agreements, payment </a:t>
            </a:r>
          </a:p>
          <a:p>
            <a:r>
              <a:rPr lang="en-US" sz="1400" dirty="0"/>
              <a:t>notifications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0DBFBB-2619-8911-7E9F-710760D5B85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6830798" y="1750565"/>
            <a:ext cx="3053488" cy="184282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F33ED5-9D57-E91C-F302-52355B64713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046835" y="4044763"/>
            <a:ext cx="3021594" cy="54099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8E8918-8842-A213-32E7-7EEDBBB62BDE}"/>
              </a:ext>
            </a:extLst>
          </p:cNvPr>
          <p:cNvSpPr txBox="1"/>
          <p:nvPr/>
        </p:nvSpPr>
        <p:spPr>
          <a:xfrm>
            <a:off x="1369750" y="4324147"/>
            <a:ext cx="302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-item listings, transaction updates and delivery notifications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77FA1-6482-D57D-7A77-4C5302F5A76A}"/>
              </a:ext>
            </a:extLst>
          </p:cNvPr>
          <p:cNvSpPr txBox="1"/>
          <p:nvPr/>
        </p:nvSpPr>
        <p:spPr>
          <a:xfrm rot="19648042">
            <a:off x="1115679" y="5174259"/>
            <a:ext cx="441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available properties, managing transactions</a:t>
            </a:r>
          </a:p>
          <a:p>
            <a:endParaRPr lang="en-US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BF6496-8B74-0A29-1597-E77D92380BFF}"/>
              </a:ext>
            </a:extLst>
          </p:cNvPr>
          <p:cNvCxnSpPr>
            <a:cxnSpLocks/>
          </p:cNvCxnSpPr>
          <p:nvPr/>
        </p:nvCxnSpPr>
        <p:spPr>
          <a:xfrm flipH="1">
            <a:off x="1617681" y="4412125"/>
            <a:ext cx="3436387" cy="2262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8C6D88-B008-4BA6-783A-11F626DCA5ED}"/>
              </a:ext>
            </a:extLst>
          </p:cNvPr>
          <p:cNvCxnSpPr>
            <a:cxnSpLocks/>
            <a:stCxn id="3" idx="1"/>
            <a:endCxn id="2" idx="0"/>
          </p:cNvCxnSpPr>
          <p:nvPr/>
        </p:nvCxnSpPr>
        <p:spPr>
          <a:xfrm>
            <a:off x="5991759" y="1762121"/>
            <a:ext cx="52753" cy="1848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15342E-84E1-B2D0-7ED5-1585FC6A58CB}"/>
              </a:ext>
            </a:extLst>
          </p:cNvPr>
          <p:cNvCxnSpPr>
            <a:cxnSpLocks/>
          </p:cNvCxnSpPr>
          <p:nvPr/>
        </p:nvCxnSpPr>
        <p:spPr>
          <a:xfrm>
            <a:off x="5974633" y="4469879"/>
            <a:ext cx="0" cy="1588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F0A1EA-B746-6F48-94D6-CD0B6F57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2256"/>
              </p:ext>
            </p:extLst>
          </p:nvPr>
        </p:nvGraphicFramePr>
        <p:xfrm>
          <a:off x="128107" y="461665"/>
          <a:ext cx="11448007" cy="595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77">
                  <a:extLst>
                    <a:ext uri="{9D8B030D-6E8A-4147-A177-3AD203B41FA5}">
                      <a16:colId xmlns:a16="http://schemas.microsoft.com/office/drawing/2014/main" val="2108296042"/>
                    </a:ext>
                  </a:extLst>
                </a:gridCol>
                <a:gridCol w="2379027">
                  <a:extLst>
                    <a:ext uri="{9D8B030D-6E8A-4147-A177-3AD203B41FA5}">
                      <a16:colId xmlns:a16="http://schemas.microsoft.com/office/drawing/2014/main" val="3416005322"/>
                    </a:ext>
                  </a:extLst>
                </a:gridCol>
                <a:gridCol w="1411683">
                  <a:extLst>
                    <a:ext uri="{9D8B030D-6E8A-4147-A177-3AD203B41FA5}">
                      <a16:colId xmlns:a16="http://schemas.microsoft.com/office/drawing/2014/main" val="782379248"/>
                    </a:ext>
                  </a:extLst>
                </a:gridCol>
                <a:gridCol w="1408048">
                  <a:extLst>
                    <a:ext uri="{9D8B030D-6E8A-4147-A177-3AD203B41FA5}">
                      <a16:colId xmlns:a16="http://schemas.microsoft.com/office/drawing/2014/main" val="638384040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4213154033"/>
                    </a:ext>
                  </a:extLst>
                </a:gridCol>
                <a:gridCol w="4345135">
                  <a:extLst>
                    <a:ext uri="{9D8B030D-6E8A-4147-A177-3AD203B41FA5}">
                      <a16:colId xmlns:a16="http://schemas.microsoft.com/office/drawing/2014/main" val="1303853610"/>
                    </a:ext>
                  </a:extLst>
                </a:gridCol>
              </a:tblGrid>
              <a:tr h="3753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093"/>
                  </a:ext>
                </a:extLst>
              </a:tr>
              <a:tr h="7966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Accommodation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Housing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Bargain Hunter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data integrity and security measures to ensure accuracy and reliability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618495"/>
                  </a:ext>
                </a:extLst>
              </a:tr>
              <a:tr h="66351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2a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Discover and negotiate deals on used items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Discover and negotiate deals on used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Bargain Hunter</a:t>
                      </a:r>
                    </a:p>
                    <a:p>
                      <a:pPr algn="l"/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Item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 Item Exchange</a:t>
                      </a:r>
                    </a:p>
                    <a:p>
                      <a:pPr algn="l"/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Bargain Hunter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Real-time 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 offer options of multiple products for the exchange process.</a:t>
                      </a:r>
                    </a:p>
                    <a:p>
                      <a:pPr algn="l"/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ensure transparency and reliability in the exchange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61755"/>
                  </a:ext>
                </a:extLst>
              </a:tr>
              <a:tr h="75260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Exchange data with external delivery contractors or property management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Bargain Hunter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Delivery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Real-time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For the secure data transfer, ensuring the accuracy and security of financial data exchanges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27267"/>
                  </a:ext>
                </a:extLst>
              </a:tr>
              <a:tr h="7966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4a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Negotiate prices and access discounts for services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Negotiate prices and access discounts for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Financial</a:t>
                      </a:r>
                    </a:p>
                    <a:p>
                      <a:pPr algn="l"/>
                      <a:r>
                        <a:rPr lang="en-US" dirty="0"/>
                        <a:t>Transactions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Bargain Hunter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Bargain Hunter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Financial</a:t>
                      </a:r>
                    </a:p>
                    <a:p>
                      <a:pPr algn="l"/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Real-time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Real-time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to ensure smooth and accurate delivery  operations with the application</a:t>
                      </a:r>
                    </a:p>
                    <a:p>
                      <a:pPr algn="just"/>
                      <a:endParaRPr lang="en-US" dirty="0"/>
                    </a:p>
                    <a:p>
                      <a:pPr algn="just"/>
                      <a:endParaRPr lang="en-US" dirty="0"/>
                    </a:p>
                    <a:p>
                      <a:pPr algn="just"/>
                      <a:r>
                        <a:rPr lang="en-US" dirty="0"/>
                        <a:t>To ensure smooth payment and transaction of the items bought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0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4114801" y="0"/>
            <a:ext cx="3055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System Interface Table</a:t>
            </a:r>
          </a:p>
        </p:txBody>
      </p:sp>
    </p:spTree>
    <p:extLst>
      <p:ext uri="{BB962C8B-B14F-4D97-AF65-F5344CB8AC3E}">
        <p14:creationId xmlns:p14="http://schemas.microsoft.com/office/powerpoint/2010/main" val="79206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8173</TotalTime>
  <Words>284</Words>
  <Application>Microsoft Office PowerPoint</Application>
  <PresentationFormat>Widescreen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pariva dhir</cp:lastModifiedBy>
  <cp:revision>199</cp:revision>
  <cp:lastPrinted>2018-10-02T13:37:47Z</cp:lastPrinted>
  <dcterms:created xsi:type="dcterms:W3CDTF">2018-09-27T21:41:54Z</dcterms:created>
  <dcterms:modified xsi:type="dcterms:W3CDTF">2024-04-24T17:51:55Z</dcterms:modified>
</cp:coreProperties>
</file>