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79" r:id="rId3"/>
    <p:sldId id="280" r:id="rId4"/>
    <p:sldId id="289" r:id="rId5"/>
    <p:sldId id="290" r:id="rId6"/>
    <p:sldId id="283" r:id="rId7"/>
    <p:sldId id="291" r:id="rId8"/>
    <p:sldId id="284" r:id="rId9"/>
    <p:sldId id="293" r:id="rId10"/>
    <p:sldId id="286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 snapToGrid="0">
      <p:cViewPr varScale="1">
        <p:scale>
          <a:sx n="65" d="100"/>
          <a:sy n="65" d="100"/>
        </p:scale>
        <p:origin x="816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Sheet1!$C$3</c:f>
              <c:strCache>
                <c:ptCount val="1"/>
                <c:pt idx="0">
                  <c:v>Simple Time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4000"/>
                  </a:schemeClr>
                </a:gs>
                <a:gs pos="100000">
                  <a:schemeClr val="accent2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numRef>
              <c:f>Sheet1!$B$4:$B$7</c:f>
              <c:numCache>
                <c:formatCode>General</c:formatCode>
                <c:ptCount val="3"/>
                <c:pt idx="0">
                  <c:v>0.24199999999999999</c:v>
                </c:pt>
                <c:pt idx="1">
                  <c:v>8</c:v>
                </c:pt>
                <c:pt idx="2">
                  <c:v>16</c:v>
                </c:pt>
              </c:numCache>
              <c:extLst/>
            </c:numRef>
          </c:cat>
          <c:val>
            <c:numRef>
              <c:f>Sheet1!$C$4:$C$7</c:f>
              <c:numCache>
                <c:formatCode>General</c:formatCode>
                <c:ptCount val="3"/>
                <c:pt idx="0">
                  <c:v>0.71099999999999997</c:v>
                </c:pt>
                <c:pt idx="1">
                  <c:v>2.1800000000000002</c:v>
                </c:pt>
                <c:pt idx="2">
                  <c:v>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0960-47A7-A177-BD30AC4E0A7C}"/>
            </c:ext>
          </c:extLst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MapReduce Time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4000"/>
                  </a:schemeClr>
                </a:gs>
                <a:gs pos="100000">
                  <a:schemeClr val="accent3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numRef>
              <c:f>Sheet1!$B$4:$B$7</c:f>
              <c:numCache>
                <c:formatCode>General</c:formatCode>
                <c:ptCount val="3"/>
                <c:pt idx="0">
                  <c:v>0.24199999999999999</c:v>
                </c:pt>
                <c:pt idx="1">
                  <c:v>8</c:v>
                </c:pt>
                <c:pt idx="2">
                  <c:v>16</c:v>
                </c:pt>
              </c:numCache>
              <c:extLst/>
            </c:numRef>
          </c:cat>
          <c:val>
            <c:numRef>
              <c:f>Sheet1!$D$4:$D$7</c:f>
              <c:numCache>
                <c:formatCode>General</c:formatCode>
                <c:ptCount val="3"/>
                <c:pt idx="0">
                  <c:v>86</c:v>
                </c:pt>
                <c:pt idx="1">
                  <c:v>66</c:v>
                </c:pt>
                <c:pt idx="2">
                  <c:v>64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0960-47A7-A177-BD30AC4E0A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45864224"/>
        <c:axId val="124586476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Sheet1!$B$3</c15:sqref>
                        </c15:formulaRef>
                      </c:ext>
                    </c:extLst>
                    <c:strCache>
                      <c:ptCount val="1"/>
                      <c:pt idx="0">
                        <c:v>FileSize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tint val="96000"/>
                          <a:lumMod val="104000"/>
                        </a:schemeClr>
                      </a:gs>
                      <a:gs pos="100000">
                        <a:schemeClr val="accent1">
                          <a:shade val="98000"/>
                          <a:lumMod val="94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38100" dir="5400000" rotWithShape="0">
                      <a:srgbClr val="000000">
                        <a:alpha val="60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Sheet1!$B$4:$B$7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0.24199999999999999</c:v>
                      </c:pt>
                      <c:pt idx="1">
                        <c:v>8</c:v>
                      </c:pt>
                      <c:pt idx="2">
                        <c:v>16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Sheet1!$B$4:$B$7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0.24199999999999999</c:v>
                      </c:pt>
                      <c:pt idx="1">
                        <c:v>8</c:v>
                      </c:pt>
                      <c:pt idx="2">
                        <c:v>16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0960-47A7-A177-BD30AC4E0A7C}"/>
                  </c:ext>
                </c:extLst>
              </c15:ser>
            </c15:filteredBarSeries>
          </c:ext>
        </c:extLst>
      </c:barChart>
      <c:catAx>
        <c:axId val="124586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864768"/>
        <c:crosses val="autoZero"/>
        <c:auto val="1"/>
        <c:lblAlgn val="ctr"/>
        <c:lblOffset val="100"/>
        <c:noMultiLvlLbl val="0"/>
      </c:catAx>
      <c:valAx>
        <c:axId val="124586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86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9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9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8349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84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64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26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4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1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7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7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1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5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9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2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2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6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D5E66-604E-4AD3-A219-FAC67A1B5753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97F871A-0344-4F39-920F-0B19967308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6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tenberg.org/ebooks/19726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://www.worldcat.org/title/island-of-doctor-moreau/oclc/1811077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informit.com/articles/article.aspx?p=2008905" TargetMode="External"/><Relationship Id="rId5" Type="http://schemas.openxmlformats.org/officeDocument/2006/relationships/hyperlink" Target="http://www.dummies.com/how-to/content/hadoop-mapreduce-for-big-data.html" TargetMode="External"/><Relationship Id="rId4" Type="http://schemas.openxmlformats.org/officeDocument/2006/relationships/hyperlink" Target="https://en.wikipedia.org/wiki/MapRedu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3719" y="-857251"/>
            <a:ext cx="5843588" cy="2057401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Searching and </a:t>
            </a:r>
            <a:r>
              <a:rPr lang="en-US" sz="2800" dirty="0" smtClean="0"/>
              <a:t>Counting</a:t>
            </a:r>
            <a:br>
              <a:rPr lang="en-US" sz="2800" dirty="0" smtClean="0"/>
            </a:br>
            <a:r>
              <a:rPr lang="en-US" sz="2800" dirty="0" smtClean="0"/>
              <a:t>of </a:t>
            </a:r>
            <a:r>
              <a:rPr lang="en-US" sz="2800" dirty="0"/>
              <a:t>words and/or pair of words.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516" y="5444042"/>
            <a:ext cx="11050172" cy="112628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Subject : </a:t>
            </a:r>
            <a:r>
              <a:rPr lang="en-US" sz="1600" b="1" dirty="0">
                <a:solidFill>
                  <a:schemeClr val="tx1"/>
                </a:solidFill>
              </a:rPr>
              <a:t>COSC 5340 Data Science and Big Data Analysis</a:t>
            </a:r>
            <a:endParaRPr lang="en-US" sz="1300" b="1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Submitted to : </a:t>
            </a:r>
            <a:r>
              <a:rPr lang="en-US" b="1" dirty="0" smtClean="0">
                <a:solidFill>
                  <a:schemeClr val="tx1"/>
                </a:solidFill>
              </a:rPr>
              <a:t>Dr</a:t>
            </a:r>
            <a:r>
              <a:rPr lang="en-US" b="1" dirty="0">
                <a:solidFill>
                  <a:schemeClr val="tx1"/>
                </a:solidFill>
              </a:rPr>
              <a:t>. Sujing </a:t>
            </a:r>
            <a:r>
              <a:rPr lang="en-US" b="1" dirty="0" smtClean="0">
                <a:solidFill>
                  <a:schemeClr val="tx1"/>
                </a:solidFill>
              </a:rPr>
              <a:t>Wang</a:t>
            </a:r>
            <a:endParaRPr lang="en-US" sz="1600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Date: 05/06/2016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65857" y="5366889"/>
            <a:ext cx="4573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Bhumit </a:t>
            </a:r>
            <a:r>
              <a:rPr lang="en-US" b="1" dirty="0" smtClean="0"/>
              <a:t>Patel</a:t>
            </a:r>
            <a:r>
              <a:rPr lang="en-US" b="1" dirty="0"/>
              <a:t> </a:t>
            </a:r>
            <a:r>
              <a:rPr lang="en-US" b="1" dirty="0" smtClean="0"/>
              <a:t>- L20382154</a:t>
            </a:r>
          </a:p>
          <a:p>
            <a:r>
              <a:rPr lang="en-US" b="1" dirty="0" smtClean="0"/>
              <a:t>Hardik Patel – L20366761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888" y="2010083"/>
            <a:ext cx="4856708" cy="290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26418" y="1791433"/>
            <a:ext cx="8915399" cy="506656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www.worldcat.org/title/island-of-doctor-moreau/oclc/1811077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</a:t>
            </a:r>
            <a:r>
              <a:rPr lang="en-US" u="sng" dirty="0" smtClean="0">
                <a:hlinkClick r:id="rId3"/>
              </a:rPr>
              <a:t>www.gutenberg.org/ebooks/19726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u="sng" dirty="0" smtClean="0">
                <a:hlinkClick r:id="rId4"/>
              </a:rPr>
              <a:t>https</a:t>
            </a:r>
            <a:r>
              <a:rPr lang="en-US" u="sng" dirty="0">
                <a:hlinkClick r:id="rId4"/>
              </a:rPr>
              <a:t>://en.wikipedia.org/wiki/MapReduce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u="sng" dirty="0" smtClean="0">
                <a:hlinkClick r:id="rId5"/>
              </a:rPr>
              <a:t>http</a:t>
            </a:r>
            <a:r>
              <a:rPr lang="en-US" u="sng" dirty="0">
                <a:hlinkClick r:id="rId5"/>
              </a:rPr>
              <a:t>://www.dummies.com/how-to/content/hadoop-mapreduce-for-big-data.html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u="sng" dirty="0" smtClean="0">
                <a:hlinkClick r:id="rId6"/>
              </a:rPr>
              <a:t>http</a:t>
            </a:r>
            <a:r>
              <a:rPr lang="en-US" u="sng" dirty="0">
                <a:hlinkClick r:id="rId6"/>
              </a:rPr>
              <a:t>://www.informit.com/articles/article.aspx?p=2008905</a:t>
            </a:r>
            <a:r>
              <a:rPr lang="en-US" dirty="0"/>
              <a:t> 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322364" y="211015"/>
            <a:ext cx="9084969" cy="1190119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772" y="211015"/>
            <a:ext cx="1098090" cy="65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1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rendysocialite.com/wp-content/uploads/2014/06/ThankYouScriptPNG1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655" y="100013"/>
            <a:ext cx="7362581" cy="210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sodahead.com/polls/0/0/4/0/5/6/6/2/7/017847668_ask_question_2_ce96e3e01c85a38a0d39c61cfae6d42c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440" y="2582443"/>
            <a:ext cx="2259012" cy="22590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772" y="211015"/>
            <a:ext cx="1098090" cy="65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26418" y="1791433"/>
            <a:ext cx="8915399" cy="506656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We are going to use one of the dataset like “The Island of doctor moreau” for our program.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We will use mapper and reducer to search as well as count the specific word and/or pair of words </a:t>
            </a:r>
            <a:r>
              <a:rPr lang="en-US" dirty="0" smtClean="0">
                <a:solidFill>
                  <a:schemeClr val="tx1"/>
                </a:solidFill>
              </a:rPr>
              <a:t>and find out the high frequency word</a:t>
            </a:r>
            <a:r>
              <a:rPr lang="en-US" dirty="0">
                <a:solidFill>
                  <a:schemeClr val="tx1"/>
                </a:solidFill>
              </a:rPr>
              <a:t> from input </a:t>
            </a:r>
            <a:r>
              <a:rPr lang="en-US" dirty="0" smtClean="0">
                <a:solidFill>
                  <a:schemeClr val="tx1"/>
                </a:solidFill>
              </a:rPr>
              <a:t>dataset.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From </a:t>
            </a:r>
            <a:r>
              <a:rPr lang="en-US" dirty="0">
                <a:solidFill>
                  <a:schemeClr val="tx1"/>
                </a:solidFill>
              </a:rPr>
              <a:t>the user side, the argument passes from the command line for a word and/or pair of words search to the mapper. The mapper will use </a:t>
            </a:r>
            <a:r>
              <a:rPr lang="en-US" dirty="0" smtClean="0">
                <a:solidFill>
                  <a:schemeClr val="tx1"/>
                </a:solidFill>
              </a:rPr>
              <a:t>conditional </a:t>
            </a:r>
            <a:r>
              <a:rPr lang="en-US" dirty="0">
                <a:solidFill>
                  <a:schemeClr val="tx1"/>
                </a:solidFill>
              </a:rPr>
              <a:t>statement for compare the search string to key value. When the word found, it will send to the reducer for aggregation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322364" y="211015"/>
            <a:ext cx="9084969" cy="1190119"/>
          </a:xfrm>
        </p:spPr>
        <p:txBody>
          <a:bodyPr>
            <a:norm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772" y="211015"/>
            <a:ext cx="1098090" cy="65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9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26418" y="1791433"/>
            <a:ext cx="8915399" cy="506656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We are planning to use Hadoop for implementation. We </a:t>
            </a:r>
            <a:r>
              <a:rPr lang="en-US" dirty="0" smtClean="0">
                <a:solidFill>
                  <a:schemeClr val="tx1"/>
                </a:solidFill>
              </a:rPr>
              <a:t>installed </a:t>
            </a:r>
            <a:r>
              <a:rPr lang="en-US" dirty="0">
                <a:solidFill>
                  <a:schemeClr val="tx1"/>
                </a:solidFill>
              </a:rPr>
              <a:t>cluster </a:t>
            </a:r>
            <a:r>
              <a:rPr lang="en-US" dirty="0" smtClean="0">
                <a:solidFill>
                  <a:schemeClr val="tx1"/>
                </a:solidFill>
              </a:rPr>
              <a:t>machine </a:t>
            </a:r>
            <a:r>
              <a:rPr lang="en-US" dirty="0">
                <a:solidFill>
                  <a:schemeClr val="tx1"/>
                </a:solidFill>
              </a:rPr>
              <a:t>in VM and implement project in </a:t>
            </a:r>
            <a:r>
              <a:rPr lang="en-US" dirty="0" smtClean="0">
                <a:solidFill>
                  <a:schemeClr val="tx1"/>
                </a:solidFill>
              </a:rPr>
              <a:t>it.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We developed </a:t>
            </a:r>
            <a:r>
              <a:rPr lang="en-US" dirty="0">
                <a:solidFill>
                  <a:schemeClr val="tx1"/>
                </a:solidFill>
              </a:rPr>
              <a:t>code in eclipse using java and </a:t>
            </a:r>
            <a:r>
              <a:rPr lang="en-US" dirty="0" smtClean="0">
                <a:solidFill>
                  <a:schemeClr val="tx1"/>
                </a:solidFill>
              </a:rPr>
              <a:t>ran </a:t>
            </a:r>
            <a:r>
              <a:rPr lang="en-US" dirty="0">
                <a:solidFill>
                  <a:schemeClr val="tx1"/>
                </a:solidFill>
              </a:rPr>
              <a:t>this code in cluster for desired output.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We passed the </a:t>
            </a:r>
            <a:r>
              <a:rPr lang="en-US" dirty="0">
                <a:solidFill>
                  <a:schemeClr val="tx1"/>
                </a:solidFill>
              </a:rPr>
              <a:t>argument (a word or a pair of words) to search in dataset. After searching, the result will be sorted with occurrence.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At </a:t>
            </a:r>
            <a:r>
              <a:rPr lang="en-US" dirty="0">
                <a:solidFill>
                  <a:schemeClr val="tx1"/>
                </a:solidFill>
              </a:rPr>
              <a:t>last the high frequency word will be displayed with the number of count.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322364" y="211015"/>
            <a:ext cx="9084969" cy="1190119"/>
          </a:xfrm>
        </p:spPr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772" y="211015"/>
            <a:ext cx="1098090" cy="65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26418" y="1791433"/>
            <a:ext cx="8915399" cy="5066567"/>
          </a:xfrm>
        </p:spPr>
        <p:txBody>
          <a:bodyPr>
            <a:normAutofit/>
          </a:bodyPr>
          <a:lstStyle/>
          <a:p>
            <a:pPr marL="285750" lvl="1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800" b="1" dirty="0">
                <a:solidFill>
                  <a:schemeClr val="tx1"/>
                </a:solidFill>
              </a:rPr>
              <a:t>Process a key/value pair to generate intermediate key/value </a:t>
            </a:r>
            <a:r>
              <a:rPr lang="en-US" altLang="en-US" sz="1800" b="1" dirty="0" smtClean="0">
                <a:solidFill>
                  <a:schemeClr val="tx1"/>
                </a:solidFill>
              </a:rPr>
              <a:t>pairs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First </a:t>
            </a:r>
            <a:r>
              <a:rPr lang="en-US" dirty="0" smtClean="0">
                <a:solidFill>
                  <a:schemeClr val="tx1"/>
                </a:solidFill>
              </a:rPr>
              <a:t>of all, the mapper will tokenize line into word and then store into key value pair.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It will search for occurrence of pair of words and also store into key value pair.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322364" y="211015"/>
            <a:ext cx="9084969" cy="119011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Implementation: Map</a:t>
            </a:r>
            <a:r>
              <a:rPr lang="en-US" sz="3600" dirty="0" smtClean="0"/>
              <a:t>() function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772" y="211015"/>
            <a:ext cx="1098090" cy="65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4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26418" y="1791433"/>
            <a:ext cx="8915399" cy="5066567"/>
          </a:xfrm>
        </p:spPr>
        <p:txBody>
          <a:bodyPr>
            <a:normAutofit/>
          </a:bodyPr>
          <a:lstStyle/>
          <a:p>
            <a:pPr marL="285750" lvl="1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800" b="1" dirty="0">
                <a:solidFill>
                  <a:schemeClr val="tx1"/>
                </a:solidFill>
              </a:rPr>
              <a:t>Merge all intermediate values associated with the same </a:t>
            </a:r>
            <a:r>
              <a:rPr lang="en-US" altLang="en-US" sz="1800" b="1" dirty="0" smtClean="0">
                <a:solidFill>
                  <a:schemeClr val="tx1"/>
                </a:solidFill>
              </a:rPr>
              <a:t>key</a:t>
            </a:r>
            <a:endParaRPr lang="en-US" b="1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reducer class will merge all intermediate values associated with same key and it will write count for word and pair of word into output file.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On startup of reducer class it will initialize word and frequency of that word. During reduce method, it will check for highest frequency word.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On cleanup of reducer class, it will write highest frequency word into output file.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322364" y="211015"/>
            <a:ext cx="9084969" cy="119011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Implementation: Reduce</a:t>
            </a:r>
            <a:r>
              <a:rPr lang="en-US" sz="3600" dirty="0" smtClean="0"/>
              <a:t>() function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772" y="211015"/>
            <a:ext cx="1098090" cy="65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26418" y="1791433"/>
            <a:ext cx="8915399" cy="5066567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We developed two programs for word count. One is a simple java program and another is used with mapper and reducer.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First, we used </a:t>
            </a:r>
            <a:r>
              <a:rPr lang="en-US" dirty="0" smtClean="0">
                <a:solidFill>
                  <a:schemeClr val="tx1"/>
                </a:solidFill>
              </a:rPr>
              <a:t>0.242MB(242KB) </a:t>
            </a:r>
            <a:r>
              <a:rPr lang="en-US" dirty="0" smtClean="0">
                <a:solidFill>
                  <a:schemeClr val="tx1"/>
                </a:solidFill>
              </a:rPr>
              <a:t>size dataset.</a:t>
            </a:r>
          </a:p>
          <a:p>
            <a:pPr marL="457200" indent="-114300" algn="just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tx1"/>
                </a:solidFill>
              </a:rPr>
              <a:t>0.711 second</a:t>
            </a:r>
            <a:r>
              <a:rPr lang="en-US" dirty="0" smtClean="0">
                <a:solidFill>
                  <a:schemeClr val="tx1"/>
                </a:solidFill>
              </a:rPr>
              <a:t> time taken by the simple word count program.</a:t>
            </a:r>
          </a:p>
          <a:p>
            <a:pPr marL="457200" indent="-1143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The time consumed for word count program with using mapper and reducer is </a:t>
            </a:r>
            <a:r>
              <a:rPr lang="en-US" b="1" dirty="0" smtClean="0">
                <a:solidFill>
                  <a:schemeClr val="tx1"/>
                </a:solidFill>
              </a:rPr>
              <a:t>86 seconds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/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Secondly we used approximately 8MB size of dataset.</a:t>
            </a:r>
          </a:p>
          <a:p>
            <a:pPr marL="457200" indent="-1143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It takes </a:t>
            </a:r>
            <a:r>
              <a:rPr lang="en-US" b="1" dirty="0" smtClean="0">
                <a:solidFill>
                  <a:schemeClr val="tx1"/>
                </a:solidFill>
              </a:rPr>
              <a:t>2.18 second </a:t>
            </a:r>
            <a:r>
              <a:rPr lang="en-US" dirty="0" smtClean="0">
                <a:solidFill>
                  <a:schemeClr val="tx1"/>
                </a:solidFill>
              </a:rPr>
              <a:t>to run simple word count program.</a:t>
            </a:r>
          </a:p>
          <a:p>
            <a:pPr marL="457200" indent="-1143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 time consumed for word count program with using mapper and reducer is </a:t>
            </a:r>
            <a:r>
              <a:rPr lang="en-US" b="1" dirty="0" smtClean="0">
                <a:solidFill>
                  <a:schemeClr val="tx1"/>
                </a:solidFill>
              </a:rPr>
              <a:t>66 </a:t>
            </a:r>
            <a:r>
              <a:rPr lang="en-US" b="1" dirty="0">
                <a:solidFill>
                  <a:schemeClr val="tx1"/>
                </a:solidFill>
              </a:rPr>
              <a:t>seconds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342900"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322364" y="211015"/>
            <a:ext cx="9084969" cy="1190119"/>
          </a:xfrm>
        </p:spPr>
        <p:txBody>
          <a:bodyPr/>
          <a:lstStyle/>
          <a:p>
            <a:r>
              <a:rPr lang="en-US" dirty="0" smtClean="0"/>
              <a:t>Analysis and Comparison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772" y="211015"/>
            <a:ext cx="1098090" cy="65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26418" y="1791433"/>
            <a:ext cx="8915399" cy="5066567"/>
          </a:xfrm>
        </p:spPr>
        <p:txBody>
          <a:bodyPr>
            <a:normAutofit/>
          </a:bodyPr>
          <a:lstStyle/>
          <a:p>
            <a:pPr marL="6286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So, we can say that, the time consumption for simple java program is increased  when the file size increases, and time reduce for word count program with mapper and reducer.</a:t>
            </a:r>
          </a:p>
          <a:p>
            <a:pPr marL="6286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322364" y="211015"/>
            <a:ext cx="9084969" cy="1190119"/>
          </a:xfrm>
        </p:spPr>
        <p:txBody>
          <a:bodyPr/>
          <a:lstStyle/>
          <a:p>
            <a:r>
              <a:rPr lang="en-US" dirty="0"/>
              <a:t>Analysis and Comparison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772" y="211015"/>
            <a:ext cx="1098090" cy="656882"/>
          </a:xfrm>
          <a:prstGeom prst="rect">
            <a:avLst/>
          </a:prstGeom>
        </p:spPr>
      </p:pic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938021"/>
              </p:ext>
            </p:extLst>
          </p:nvPr>
        </p:nvGraphicFramePr>
        <p:xfrm>
          <a:off x="3714750" y="2928938"/>
          <a:ext cx="5915025" cy="37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9298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26418" y="1791433"/>
            <a:ext cx="8915399" cy="5066567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Microsoft Windows 10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Oracle Virtual Box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Cloudera 5.7.0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Eclipse IDE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Microsoft Excel 2013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322364" y="211015"/>
            <a:ext cx="9084969" cy="119011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Project implementation tools</a:t>
            </a:r>
            <a:endParaRPr lang="en-US" sz="4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772" y="211015"/>
            <a:ext cx="1098090" cy="65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2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26418" y="1791433"/>
            <a:ext cx="8915399" cy="506656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We concluded that while we are increasing file size, it is giving good result for Hadoop Map </a:t>
            </a:r>
            <a:r>
              <a:rPr lang="en-US" dirty="0" smtClean="0">
                <a:solidFill>
                  <a:schemeClr val="tx1"/>
                </a:solidFill>
              </a:rPr>
              <a:t>reduce.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tx1"/>
                </a:solidFill>
              </a:rPr>
              <a:t>Future work, we can add input file of a pair of word and search for pair of word into dataset.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322364" y="211015"/>
            <a:ext cx="9084969" cy="1190119"/>
          </a:xfrm>
        </p:spPr>
        <p:txBody>
          <a:bodyPr>
            <a:normAutofit/>
          </a:bodyPr>
          <a:lstStyle/>
          <a:p>
            <a:r>
              <a:rPr lang="en-US" sz="4400" dirty="0"/>
              <a:t>Future Work and Conclusion</a:t>
            </a:r>
            <a:endParaRPr lang="en-US" sz="4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772" y="211015"/>
            <a:ext cx="1098090" cy="65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9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2253</TotalTime>
  <Words>562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Wisp</vt:lpstr>
      <vt:lpstr>Searching and Counting of words and/or pair of words.</vt:lpstr>
      <vt:lpstr>Design</vt:lpstr>
      <vt:lpstr>Design</vt:lpstr>
      <vt:lpstr>Implementation: Map() function</vt:lpstr>
      <vt:lpstr>Implementation: Reduce() function</vt:lpstr>
      <vt:lpstr>Analysis and Comparison</vt:lpstr>
      <vt:lpstr>Analysis and Comparison</vt:lpstr>
      <vt:lpstr>Project implementation tools</vt:lpstr>
      <vt:lpstr>Future Work and 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Searching, Sorting and Counting of words and-or pair of words.</dc:title>
  <dc:creator>Bhumit Patel</dc:creator>
  <cp:lastModifiedBy>Rushabh Patel</cp:lastModifiedBy>
  <cp:revision>267</cp:revision>
  <dcterms:created xsi:type="dcterms:W3CDTF">2015-09-22T14:43:51Z</dcterms:created>
  <dcterms:modified xsi:type="dcterms:W3CDTF">2016-05-06T20:31:14Z</dcterms:modified>
</cp:coreProperties>
</file>