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61" r:id="rId2"/>
    <p:sldId id="262" r:id="rId3"/>
    <p:sldId id="263" r:id="rId4"/>
    <p:sldId id="256" r:id="rId5"/>
    <p:sldId id="257" r:id="rId6"/>
    <p:sldId id="258" r:id="rId7"/>
    <p:sldId id="259" r:id="rId8"/>
    <p:sldId id="260"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6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DBCEA46-82D5-45C1-94D5-E93819432F87}" type="datetimeFigureOut">
              <a:rPr lang="en-US" smtClean="0"/>
              <a:pPr/>
              <a:t>09/03/2023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22E0210-D76F-4228-930E-FD2756A5E0BC}"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CEA46-82D5-45C1-94D5-E93819432F87}" type="datetimeFigureOut">
              <a:rPr lang="en-US" smtClean="0"/>
              <a:pPr/>
              <a:t>09/03/2023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CEA46-82D5-45C1-94D5-E93819432F87}" type="datetimeFigureOut">
              <a:rPr lang="en-US" smtClean="0"/>
              <a:pPr/>
              <a:t>09/03/2023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CEA46-82D5-45C1-94D5-E93819432F87}" type="datetimeFigureOut">
              <a:rPr lang="en-US" smtClean="0"/>
              <a:pPr/>
              <a:t>09/03/2023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BCEA46-82D5-45C1-94D5-E93819432F87}" type="datetimeFigureOut">
              <a:rPr lang="en-US" smtClean="0"/>
              <a:pPr/>
              <a:t>09/03/2023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22E0210-D76F-4228-930E-FD2756A5E0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BCEA46-82D5-45C1-94D5-E93819432F87}" type="datetimeFigureOut">
              <a:rPr lang="en-US" smtClean="0"/>
              <a:pPr/>
              <a:t>09/03/2023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BCEA46-82D5-45C1-94D5-E93819432F87}" type="datetimeFigureOut">
              <a:rPr lang="en-US" smtClean="0"/>
              <a:pPr/>
              <a:t>09/03/2023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BCEA46-82D5-45C1-94D5-E93819432F87}" type="datetimeFigureOut">
              <a:rPr lang="en-US" smtClean="0"/>
              <a:pPr/>
              <a:t>09/03/2023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BCEA46-82D5-45C1-94D5-E93819432F87}" type="datetimeFigureOut">
              <a:rPr lang="en-US" smtClean="0"/>
              <a:pPr/>
              <a:t>09/03/2023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BCEA46-82D5-45C1-94D5-E93819432F87}" type="datetimeFigureOut">
              <a:rPr lang="en-US" smtClean="0"/>
              <a:pPr/>
              <a:t>09/03/2023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BCEA46-82D5-45C1-94D5-E93819432F87}" type="datetimeFigureOut">
              <a:rPr lang="en-US" smtClean="0"/>
              <a:pPr/>
              <a:t>09/03/2023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DBCEA46-82D5-45C1-94D5-E93819432F87}" type="datetimeFigureOut">
              <a:rPr lang="en-US" smtClean="0"/>
              <a:pPr/>
              <a:t>09/03/2023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22E0210-D76F-4228-930E-FD2756A5E0B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 name :</a:t>
            </a:r>
            <a:endParaRPr lang="en-US" dirty="0"/>
          </a:p>
        </p:txBody>
      </p:sp>
      <p:sp>
        <p:nvSpPr>
          <p:cNvPr id="6" name="Subtitle 5"/>
          <p:cNvSpPr>
            <a:spLocks noGrp="1"/>
          </p:cNvSpPr>
          <p:nvPr>
            <p:ph idx="1"/>
          </p:nvPr>
        </p:nvSpPr>
        <p:spPr/>
        <p:txBody>
          <a:bodyPr/>
          <a:lstStyle/>
          <a:p>
            <a:r>
              <a:rPr lang="en-US" sz="3200" b="1" dirty="0" smtClean="0"/>
              <a:t>Hair studio</a:t>
            </a:r>
            <a:endParaRPr lang="en-US" sz="3200" b="1" dirty="0" smtClean="0"/>
          </a:p>
          <a:p>
            <a:endParaRPr lang="en-US" dirty="0"/>
          </a:p>
        </p:txBody>
      </p:sp>
      <p:pic>
        <p:nvPicPr>
          <p:cNvPr id="8" name="Picture 7" descr="4.jpg"/>
          <p:cNvPicPr>
            <a:picLocks noChangeAspect="1"/>
          </p:cNvPicPr>
          <p:nvPr/>
        </p:nvPicPr>
        <p:blipFill>
          <a:blip r:embed="rId2"/>
          <a:stretch>
            <a:fillRect/>
          </a:stretch>
        </p:blipFill>
        <p:spPr>
          <a:xfrm>
            <a:off x="1371600" y="2667000"/>
            <a:ext cx="6019800" cy="3186953"/>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295400"/>
            <a:ext cx="8229600" cy="4114800"/>
          </a:xfrm>
        </p:spPr>
        <p:txBody>
          <a:bodyPr>
            <a:normAutofit/>
          </a:bodyPr>
          <a:lstStyle/>
          <a:p>
            <a:r>
              <a:rPr lang="en-US" sz="4800" dirty="0" smtClean="0"/>
              <a:t>Silver</a:t>
            </a:r>
            <a:r>
              <a:rPr lang="en-US" dirty="0" smtClean="0"/>
              <a:t> oak college</a:t>
            </a:r>
            <a:br>
              <a:rPr lang="en-US" dirty="0" smtClean="0"/>
            </a:br>
            <a:r>
              <a:rPr lang="en-US" dirty="0" smtClean="0"/>
              <a:t>of </a:t>
            </a:r>
            <a:br>
              <a:rPr lang="en-US" dirty="0" smtClean="0"/>
            </a:br>
            <a:r>
              <a:rPr lang="en-US" dirty="0" smtClean="0"/>
              <a:t>computer application</a:t>
            </a:r>
            <a:endParaRPr lang="en-US"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Subject name : INTERSHIP OJT</a:t>
            </a:r>
            <a:endParaRPr lang="en-US" dirty="0"/>
          </a:p>
        </p:txBody>
      </p:sp>
      <p:sp>
        <p:nvSpPr>
          <p:cNvPr id="4" name="Subtitle 3"/>
          <p:cNvSpPr>
            <a:spLocks noGrp="1"/>
          </p:cNvSpPr>
          <p:nvPr>
            <p:ph type="subTitle" idx="1"/>
          </p:nvPr>
        </p:nvSpPr>
        <p:spPr>
          <a:xfrm>
            <a:off x="1143000" y="4114800"/>
            <a:ext cx="6400800" cy="2286000"/>
          </a:xfrm>
        </p:spPr>
        <p:txBody>
          <a:bodyPr>
            <a:normAutofit fontScale="92500" lnSpcReduction="10000"/>
          </a:bodyPr>
          <a:lstStyle/>
          <a:p>
            <a:pPr algn="l"/>
            <a:r>
              <a:rPr lang="en-US" sz="4400" b="1" dirty="0" smtClean="0"/>
              <a:t>DIV:A</a:t>
            </a:r>
          </a:p>
          <a:p>
            <a:pPr algn="l"/>
            <a:r>
              <a:rPr lang="en-US" sz="4400" b="1" dirty="0" smtClean="0"/>
              <a:t>SEM: 2</a:t>
            </a:r>
            <a:r>
              <a:rPr lang="en-US" sz="4400" b="1" baseline="30000" dirty="0" smtClean="0"/>
              <a:t>nd</a:t>
            </a:r>
            <a:r>
              <a:rPr lang="en-US" dirty="0" smtClean="0"/>
              <a:t> </a:t>
            </a:r>
          </a:p>
          <a:p>
            <a:pPr algn="l"/>
            <a:r>
              <a:rPr lang="en-US" sz="3000" dirty="0" smtClean="0"/>
              <a:t>Name: </a:t>
            </a:r>
            <a:r>
              <a:rPr lang="en-US" sz="3000" b="1" dirty="0" smtClean="0"/>
              <a:t>Patel Dev S.</a:t>
            </a:r>
          </a:p>
          <a:p>
            <a:pPr algn="l"/>
            <a:r>
              <a:rPr lang="en-US" sz="3000" b="1" dirty="0" err="1" smtClean="0"/>
              <a:t>Er</a:t>
            </a:r>
            <a:r>
              <a:rPr lang="en-US" sz="3000" b="1" dirty="0" smtClean="0"/>
              <a:t>: 2204030102222</a:t>
            </a:r>
            <a:endParaRPr lang="en-US" sz="3000" b="1" dirty="0" smtClean="0"/>
          </a:p>
          <a:p>
            <a:pPr algn="l"/>
            <a:endParaRPr lang="en-US" sz="3000"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77900"/>
          </a:xfrm>
        </p:spPr>
        <p:txBody>
          <a:bodyPr>
            <a:normAutofit fontScale="90000"/>
          </a:bodyPr>
          <a:lstStyle/>
          <a:p>
            <a:pPr algn="ctr"/>
            <a:r>
              <a:rPr lang="en-US" sz="4900" dirty="0">
                <a:solidFill>
                  <a:schemeClr val="accent3"/>
                </a:solidFill>
                <a:latin typeface="Algerian" pitchFamily="82" charset="0"/>
              </a:rPr>
              <a:t>G</a:t>
            </a:r>
            <a:r>
              <a:rPr lang="en-US" sz="2400" dirty="0">
                <a:solidFill>
                  <a:schemeClr val="accent3">
                    <a:lumMod val="60000"/>
                    <a:lumOff val="40000"/>
                  </a:schemeClr>
                </a:solidFill>
                <a:latin typeface="Constantia" pitchFamily="18" charset="0"/>
              </a:rPr>
              <a:t>et </a:t>
            </a:r>
            <a:r>
              <a:rPr lang="en-US" sz="2400" dirty="0" smtClean="0">
                <a:solidFill>
                  <a:schemeClr val="accent3">
                    <a:lumMod val="60000"/>
                    <a:lumOff val="40000"/>
                  </a:schemeClr>
                </a:solidFill>
                <a:latin typeface="Constantia" pitchFamily="18" charset="0"/>
              </a:rPr>
              <a:t> a </a:t>
            </a:r>
            <a:r>
              <a:rPr lang="en-US" sz="2400" dirty="0">
                <a:solidFill>
                  <a:schemeClr val="accent3">
                    <a:lumMod val="60000"/>
                    <a:lumOff val="40000"/>
                  </a:schemeClr>
                </a:solidFill>
                <a:latin typeface="Constantia" pitchFamily="18" charset="0"/>
              </a:rPr>
              <a:t>Fresh Look with Our Haircut </a:t>
            </a:r>
            <a:r>
              <a:rPr lang="en-US" sz="2400" dirty="0" smtClean="0">
                <a:solidFill>
                  <a:schemeClr val="accent3">
                    <a:lumMod val="60000"/>
                    <a:lumOff val="40000"/>
                  </a:schemeClr>
                </a:solidFill>
                <a:latin typeface="Constantia" pitchFamily="18" charset="0"/>
              </a:rPr>
              <a:t>Services</a:t>
            </a:r>
            <a:r>
              <a:rPr lang="en-US" sz="2400" dirty="0" smtClean="0">
                <a:solidFill>
                  <a:schemeClr val="accent5"/>
                </a:solidFill>
                <a:latin typeface="Constantia" pitchFamily="18" charset="0"/>
              </a:rPr>
              <a:t/>
            </a:r>
            <a:br>
              <a:rPr lang="en-US" sz="2400" dirty="0" smtClean="0">
                <a:solidFill>
                  <a:schemeClr val="accent5"/>
                </a:solidFill>
                <a:latin typeface="Constantia" pitchFamily="18" charset="0"/>
              </a:rPr>
            </a:br>
            <a:r>
              <a:rPr lang="en-US" sz="4000" dirty="0" smtClean="0">
                <a:solidFill>
                  <a:schemeClr val="accent3"/>
                </a:solidFill>
                <a:latin typeface="Algerian" pitchFamily="82" charset="0"/>
              </a:rPr>
              <a:t>w</a:t>
            </a:r>
            <a:r>
              <a:rPr lang="en-US" sz="2400" dirty="0" smtClean="0">
                <a:solidFill>
                  <a:schemeClr val="accent3">
                    <a:lumMod val="60000"/>
                    <a:lumOff val="40000"/>
                  </a:schemeClr>
                </a:solidFill>
                <a:latin typeface="Constantia" pitchFamily="18" charset="0"/>
              </a:rPr>
              <a:t>ith</a:t>
            </a:r>
            <a:endParaRPr lang="en-US" sz="2400" dirty="0">
              <a:solidFill>
                <a:schemeClr val="accent3">
                  <a:lumMod val="60000"/>
                  <a:lumOff val="40000"/>
                </a:schemeClr>
              </a:solidFill>
              <a:latin typeface="Constantia" pitchFamily="18" charset="0"/>
            </a:endParaRPr>
          </a:p>
        </p:txBody>
      </p:sp>
      <p:sp>
        <p:nvSpPr>
          <p:cNvPr id="4" name="Text Placeholder 3"/>
          <p:cNvSpPr>
            <a:spLocks noGrp="1"/>
          </p:cNvSpPr>
          <p:nvPr>
            <p:ph type="body" idx="2"/>
          </p:nvPr>
        </p:nvSpPr>
        <p:spPr>
          <a:xfrm>
            <a:off x="457200" y="1435101"/>
            <a:ext cx="8229600" cy="850900"/>
          </a:xfrm>
        </p:spPr>
        <p:txBody>
          <a:bodyPr/>
          <a:lstStyle/>
          <a:p>
            <a:r>
              <a:rPr lang="en-US" dirty="0" smtClean="0"/>
              <a:t>                    </a:t>
            </a:r>
            <a:endParaRPr lang="en-US" dirty="0"/>
          </a:p>
        </p:txBody>
      </p:sp>
      <p:pic>
        <p:nvPicPr>
          <p:cNvPr id="6" name="Picture 5" descr="1.jpg"/>
          <p:cNvPicPr>
            <a:picLocks noChangeAspect="1"/>
          </p:cNvPicPr>
          <p:nvPr/>
        </p:nvPicPr>
        <p:blipFill>
          <a:blip r:embed="rId2"/>
          <a:stretch>
            <a:fillRect/>
          </a:stretch>
        </p:blipFill>
        <p:spPr>
          <a:xfrm>
            <a:off x="1981200" y="2743200"/>
            <a:ext cx="5202967" cy="3462338"/>
          </a:xfrm>
          <a:prstGeom prst="rect">
            <a:avLst/>
          </a:prstGeom>
          <a:effectLst>
            <a:glow rad="228600">
              <a:schemeClr val="accent3">
                <a:satMod val="175000"/>
                <a:alpha val="40000"/>
              </a:schemeClr>
            </a:glow>
          </a:effectLst>
        </p:spPr>
      </p:pic>
      <p:pic>
        <p:nvPicPr>
          <p:cNvPr id="2050" name="Picture 2" descr="C:\Users\hello\Desktop\website\rs.png"/>
          <p:cNvPicPr>
            <a:picLocks noChangeAspect="1" noChangeArrowheads="1"/>
          </p:cNvPicPr>
          <p:nvPr/>
        </p:nvPicPr>
        <p:blipFill>
          <a:blip r:embed="rId3"/>
          <a:srcRect/>
          <a:stretch>
            <a:fillRect/>
          </a:stretch>
        </p:blipFill>
        <p:spPr bwMode="auto">
          <a:xfrm>
            <a:off x="2514600" y="1447800"/>
            <a:ext cx="3810000" cy="914400"/>
          </a:xfrm>
          <a:prstGeom prst="rect">
            <a:avLst/>
          </a:prstGeom>
        </p:spPr>
        <p:style>
          <a:lnRef idx="2">
            <a:schemeClr val="dk1">
              <a:shade val="50000"/>
            </a:schemeClr>
          </a:lnRef>
          <a:fillRef idx="1">
            <a:schemeClr val="dk1"/>
          </a:fillRef>
          <a:effectRef idx="0">
            <a:schemeClr val="dk1"/>
          </a:effectRef>
          <a:fontRef idx="minor">
            <a:schemeClr val="lt1"/>
          </a:fontRef>
        </p:style>
      </p:pic>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229600" cy="1219200"/>
          </a:xfrm>
        </p:spPr>
        <p:txBody>
          <a:bodyPr>
            <a:normAutofit fontScale="90000"/>
          </a:bodyPr>
          <a:lstStyle/>
          <a:p>
            <a:r>
              <a:rPr lang="en-US" sz="8900" dirty="0" smtClean="0">
                <a:latin typeface="Algerian" pitchFamily="82" charset="0"/>
              </a:rPr>
              <a:t>I</a:t>
            </a:r>
            <a:r>
              <a:rPr lang="en-US" dirty="0" smtClean="0">
                <a:latin typeface="Algerian" pitchFamily="82" charset="0"/>
              </a:rPr>
              <a:t>ntroduction of the Company</a:t>
            </a:r>
            <a:endParaRPr lang="en-US" dirty="0">
              <a:latin typeface="Algerian" pitchFamily="82" charset="0"/>
            </a:endParaRPr>
          </a:p>
        </p:txBody>
      </p:sp>
      <p:sp>
        <p:nvSpPr>
          <p:cNvPr id="3" name="Subtitle 2"/>
          <p:cNvSpPr>
            <a:spLocks noGrp="1"/>
          </p:cNvSpPr>
          <p:nvPr>
            <p:ph type="subTitle" idx="1"/>
          </p:nvPr>
        </p:nvSpPr>
        <p:spPr>
          <a:xfrm>
            <a:off x="457200" y="1981200"/>
            <a:ext cx="8229600" cy="4572000"/>
          </a:xfrm>
        </p:spPr>
        <p:txBody>
          <a:bodyPr>
            <a:normAutofit fontScale="92500" lnSpcReduction="20000"/>
          </a:bodyPr>
          <a:lstStyle/>
          <a:p>
            <a:r>
              <a:rPr lang="en-US" dirty="0" smtClean="0"/>
              <a:t>Welcome to our hairstyle company, where we believe that everyone deserves to feel confident and beautiful in their own skin. We specialize in providing top-notch hairstyling services, ranging from trendy haircuts and stunning hair colors to luxurious hair treatments and extensions. Our team of professional hairstylists are dedicated to helping you achieve your dream hairstyle, whether it's a chic and edgy look or a classic and elegant style. We use only the best quality products and the latest hairstyling techniques to ensure that you leave our salon feeling happy and satisfied with your new look. Let us help you transform your hair and boost your confidence - visit us today</a:t>
            </a:r>
            <a:r>
              <a:rPr lang="en-US" dirty="0" smtClean="0">
                <a:sym typeface="Wingdings" pitchFamily="2" charset="2"/>
              </a:rPr>
              <a:t></a:t>
            </a:r>
            <a:endParaRPr lang="en-US" dirty="0"/>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447800"/>
          </a:xfrm>
        </p:spPr>
        <p:txBody>
          <a:bodyPr/>
          <a:lstStyle/>
          <a:p>
            <a:r>
              <a:rPr lang="en-US" sz="6600" dirty="0" smtClean="0">
                <a:latin typeface="Algerian" pitchFamily="82" charset="0"/>
              </a:rPr>
              <a:t>H</a:t>
            </a:r>
            <a:r>
              <a:rPr lang="en-US" dirty="0" smtClean="0">
                <a:latin typeface="Algerian" pitchFamily="82" charset="0"/>
              </a:rPr>
              <a:t>istory of the haircut</a:t>
            </a:r>
            <a:br>
              <a:rPr lang="en-US" dirty="0" smtClean="0">
                <a:latin typeface="Algerian" pitchFamily="82" charset="0"/>
              </a:rPr>
            </a:br>
            <a:endParaRPr lang="en-US" dirty="0">
              <a:latin typeface="Algerian" pitchFamily="82" charset="0"/>
            </a:endParaRPr>
          </a:p>
        </p:txBody>
      </p:sp>
      <p:sp>
        <p:nvSpPr>
          <p:cNvPr id="3" name="Text Placeholder 2"/>
          <p:cNvSpPr>
            <a:spLocks noGrp="1"/>
          </p:cNvSpPr>
          <p:nvPr>
            <p:ph type="body" idx="1"/>
          </p:nvPr>
        </p:nvSpPr>
        <p:spPr>
          <a:xfrm>
            <a:off x="152400" y="3810000"/>
            <a:ext cx="9144000" cy="2819400"/>
          </a:xfrm>
        </p:spPr>
        <p:txBody>
          <a:bodyPr>
            <a:noAutofit/>
          </a:bodyPr>
          <a:lstStyle/>
          <a:p>
            <a:pPr algn="ctr"/>
            <a:r>
              <a:rPr lang="en-US" sz="4400" dirty="0" smtClean="0">
                <a:latin typeface="Algerian" pitchFamily="82" charset="0"/>
              </a:rPr>
              <a:t>T</a:t>
            </a:r>
            <a:r>
              <a:rPr lang="en-US" sz="3200" dirty="0" smtClean="0">
                <a:latin typeface="Algerian" pitchFamily="82" charset="0"/>
              </a:rPr>
              <a:t>he history of hairstyle companies shows how hair has always been an essential aspect of human expression and identity, and how the industry has adapted to changing trends and technologies over time</a:t>
            </a:r>
            <a:endParaRPr lang="en-US" sz="3200" dirty="0">
              <a:latin typeface="Algerian" pitchFamily="82" charset="0"/>
            </a:endParaRPr>
          </a:p>
        </p:txBody>
      </p:sp>
      <p:pic>
        <p:nvPicPr>
          <p:cNvPr id="3074" name="Picture 2" descr="C:\Users\hello\Desktop\hair style old.jpg"/>
          <p:cNvPicPr>
            <a:picLocks noChangeAspect="1" noChangeArrowheads="1"/>
          </p:cNvPicPr>
          <p:nvPr/>
        </p:nvPicPr>
        <p:blipFill>
          <a:blip r:embed="rId2"/>
          <a:srcRect/>
          <a:stretch>
            <a:fillRect/>
          </a:stretch>
        </p:blipFill>
        <p:spPr bwMode="auto">
          <a:xfrm>
            <a:off x="1371600" y="1066800"/>
            <a:ext cx="6172200" cy="27305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086600" cy="1828800"/>
          </a:xfrm>
        </p:spPr>
        <p:txBody>
          <a:bodyPr>
            <a:normAutofit/>
          </a:bodyPr>
          <a:lstStyle/>
          <a:p>
            <a:pPr algn="l"/>
            <a:r>
              <a:rPr lang="en-US" dirty="0" smtClean="0">
                <a:latin typeface="Andalus" pitchFamily="18" charset="-78"/>
                <a:cs typeface="Andalus" pitchFamily="18" charset="-78"/>
              </a:rPr>
              <a:t>Images of the Salon</a:t>
            </a:r>
            <a:r>
              <a:rPr lang="en-US" dirty="0" smtClean="0"/>
              <a:t/>
            </a:r>
            <a:br>
              <a:rPr lang="en-US" dirty="0" smtClean="0"/>
            </a:br>
            <a:endParaRPr lang="en-US" dirty="0"/>
          </a:p>
        </p:txBody>
      </p:sp>
      <p:pic>
        <p:nvPicPr>
          <p:cNvPr id="4098" name="Picture 2" descr="C:\Users\hello\Desktop\13.jpg"/>
          <p:cNvPicPr>
            <a:picLocks noChangeAspect="1" noChangeArrowheads="1"/>
          </p:cNvPicPr>
          <p:nvPr/>
        </p:nvPicPr>
        <p:blipFill>
          <a:blip r:embed="rId2"/>
          <a:srcRect/>
          <a:stretch>
            <a:fillRect/>
          </a:stretch>
        </p:blipFill>
        <p:spPr bwMode="auto">
          <a:xfrm>
            <a:off x="533400" y="1828800"/>
            <a:ext cx="3042458" cy="4572000"/>
          </a:xfrm>
          <a:prstGeom prst="rect">
            <a:avLst/>
          </a:prstGeom>
          <a:noFill/>
        </p:spPr>
      </p:pic>
      <p:pic>
        <p:nvPicPr>
          <p:cNvPr id="4099" name="Picture 3" descr="C:\Users\hello\Desktop\12.jpg"/>
          <p:cNvPicPr>
            <a:picLocks noChangeAspect="1" noChangeArrowheads="1"/>
          </p:cNvPicPr>
          <p:nvPr/>
        </p:nvPicPr>
        <p:blipFill>
          <a:blip r:embed="rId3"/>
          <a:srcRect/>
          <a:stretch>
            <a:fillRect/>
          </a:stretch>
        </p:blipFill>
        <p:spPr bwMode="auto">
          <a:xfrm>
            <a:off x="3886200" y="2895600"/>
            <a:ext cx="4876800" cy="3397412"/>
          </a:xfrm>
          <a:prstGeom prst="rect">
            <a:avLst/>
          </a:prstGeom>
          <a:noFill/>
        </p:spPr>
      </p:pic>
      <p:pic>
        <p:nvPicPr>
          <p:cNvPr id="4102" name="Picture 6" descr="C:\Users\hello\Desktop\14.jpg"/>
          <p:cNvPicPr>
            <a:picLocks noChangeAspect="1" noChangeArrowheads="1"/>
          </p:cNvPicPr>
          <p:nvPr/>
        </p:nvPicPr>
        <p:blipFill>
          <a:blip r:embed="rId4"/>
          <a:srcRect/>
          <a:stretch>
            <a:fillRect/>
          </a:stretch>
        </p:blipFill>
        <p:spPr bwMode="auto">
          <a:xfrm>
            <a:off x="5334000" y="228600"/>
            <a:ext cx="3429000" cy="2514600"/>
          </a:xfrm>
          <a:prstGeom prst="rect">
            <a:avLst/>
          </a:prstGeom>
          <a:noFill/>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Haircut Services for Men and Women</a:t>
            </a:r>
            <a:endParaRPr lang="en-US" dirty="0"/>
          </a:p>
        </p:txBody>
      </p:sp>
      <p:sp>
        <p:nvSpPr>
          <p:cNvPr id="3" name="Content Placeholder 2"/>
          <p:cNvSpPr>
            <a:spLocks noGrp="1"/>
          </p:cNvSpPr>
          <p:nvPr>
            <p:ph idx="1"/>
          </p:nvPr>
        </p:nvSpPr>
        <p:spPr/>
        <p:txBody>
          <a:bodyPr>
            <a:normAutofit/>
          </a:bodyPr>
          <a:lstStyle/>
          <a:p>
            <a:r>
              <a:rPr lang="en-US" dirty="0" smtClean="0"/>
              <a:t>Men                                     </a:t>
            </a:r>
          </a:p>
          <a:p>
            <a:pPr>
              <a:buNone/>
            </a:pPr>
            <a:r>
              <a:rPr lang="en-US" dirty="0" smtClean="0"/>
              <a:t>                                                </a:t>
            </a:r>
          </a:p>
          <a:p>
            <a:pPr>
              <a:buNone/>
            </a:pPr>
            <a:r>
              <a:rPr lang="en-US" dirty="0" smtClean="0"/>
              <a:t>Hair cut                                               </a:t>
            </a:r>
          </a:p>
          <a:p>
            <a:pPr>
              <a:buNone/>
            </a:pPr>
            <a:r>
              <a:rPr lang="en-US" dirty="0" smtClean="0"/>
              <a:t>Hairstyle</a:t>
            </a:r>
          </a:p>
          <a:p>
            <a:pPr>
              <a:buNone/>
            </a:pPr>
            <a:r>
              <a:rPr lang="en-US" dirty="0" smtClean="0"/>
              <a:t>Facial</a:t>
            </a:r>
          </a:p>
          <a:p>
            <a:pPr>
              <a:buNone/>
            </a:pPr>
            <a:r>
              <a:rPr lang="en-US" dirty="0" smtClean="0"/>
              <a:t>Hair color</a:t>
            </a:r>
          </a:p>
          <a:p>
            <a:pPr>
              <a:buNone/>
            </a:pPr>
            <a:r>
              <a:rPr lang="en-US" dirty="0" smtClean="0"/>
              <a:t>Beard cut</a:t>
            </a:r>
          </a:p>
        </p:txBody>
      </p:sp>
      <p:pic>
        <p:nvPicPr>
          <p:cNvPr id="4" name="Picture 3" descr="34.jpg"/>
          <p:cNvPicPr>
            <a:picLocks noChangeAspect="1"/>
          </p:cNvPicPr>
          <p:nvPr/>
        </p:nvPicPr>
        <p:blipFill>
          <a:blip r:embed="rId2"/>
          <a:stretch>
            <a:fillRect/>
          </a:stretch>
        </p:blipFill>
        <p:spPr>
          <a:xfrm>
            <a:off x="4038600" y="2057400"/>
            <a:ext cx="3233738" cy="3429000"/>
          </a:xfrm>
          <a:prstGeom prst="rect">
            <a:avLst/>
          </a:prstGeom>
        </p:spPr>
      </p:pic>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ormAutofit/>
          </a:bodyPr>
          <a:lstStyle/>
          <a:p>
            <a:r>
              <a:rPr lang="en-US" sz="7200" dirty="0" smtClean="0"/>
              <a:t>Thank you</a:t>
            </a:r>
            <a:endParaRPr lang="en-US" sz="7200" dirty="0"/>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189</TotalTime>
  <Words>216</Words>
  <Application>Microsoft Office PowerPoint</Application>
  <PresentationFormat>On-screen Show (4:3)</PresentationFormat>
  <Paragraphs>24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Project name :</vt:lpstr>
      <vt:lpstr>Silver oak college of  computer application</vt:lpstr>
      <vt:lpstr>Subject name : INTERSHIP OJT</vt:lpstr>
      <vt:lpstr>Get  a Fresh Look with Our Haircut Services with</vt:lpstr>
      <vt:lpstr>Introduction of the Company</vt:lpstr>
      <vt:lpstr>History of the haircut </vt:lpstr>
      <vt:lpstr>Images of the Salon </vt:lpstr>
      <vt:lpstr>Haircut Services for Men and Women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hello</dc:creator>
  <cp:lastModifiedBy>hello</cp:lastModifiedBy>
  <cp:revision>21</cp:revision>
  <dcterms:created xsi:type="dcterms:W3CDTF">2023-03-08T13:41:09Z</dcterms:created>
  <dcterms:modified xsi:type="dcterms:W3CDTF">2023-03-09T05:08:20Z</dcterms:modified>
</cp:coreProperties>
</file>