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333D989-B656-4531-A5D6-A2DEAB794A08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36B2E856-74FE-40ED-A754-CEB640E2868C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2/15/16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0AA67A1-438C-4357-8D88-A27FBBD67814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                  </a:t>
            </a:r>
            <a:r>
              <a:rPr lang="en-US" sz="4400">
                <a:solidFill>
                  <a:srgbClr val="000000"/>
                </a:solidFill>
                <a:latin typeface="Calibri Light"/>
              </a:rPr>
              <a:t>Car Diagnosis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731520" y="306396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Dhiren Patel (dhirenbh)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Prithvi Shah (pshah7)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37360" y="157320"/>
            <a:ext cx="8401680" cy="654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653040" y="843120"/>
            <a:ext cx="9588240" cy="505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b="1" lang="en-US" sz="2200">
                <a:solidFill>
                  <a:srgbClr val="000000"/>
                </a:solidFill>
                <a:latin typeface="Calibri"/>
              </a:rPr>
              <a:t>Nature of CPDs :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 Hybrid (Tabular and Tree based)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All Variables are discrete in given dataset. 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The parameters have been determined from the raw data: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alibri"/>
              </a:rPr>
              <a:t>      </a:t>
            </a:r>
            <a:r>
              <a:rPr b="1" lang="en-US" sz="2200">
                <a:solidFill>
                  <a:srgbClr val="000000"/>
                </a:solidFill>
                <a:latin typeface="Calibri"/>
              </a:rPr>
              <a:t>https://www.norsys.com/netlibrary/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alibri"/>
              </a:rPr>
              <a:t>Sample Variable Details: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Alternator: two level factor (okay, faulty)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Charging System: two level factor (oay, faulty)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Main fuse: two level factor (okay, blown)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Battery age: three level factor (new, old, very old)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Distributor: two level factor (okay, faulty)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Starter Motor: two level factor (okay, faulty)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Battery Voltage: three level factor (strong, weak, dead)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45360" y="914400"/>
            <a:ext cx="9844560" cy="530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Some sample queries that could be made on the network are: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p(Distributor=faulty|Car Starts=false, Spark Plugs=okay)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p(Battery Age=Old|Starter System=faulty, Car cranks=true)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Proposed Inference Algorithm to be used: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1) Clique Tree Algorithm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2) Gibbs Sampling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