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ABC Online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Dhruv </a:t>
            </a:r>
            <a:r>
              <a:rPr lang="en-US" dirty="0" err="1" smtClean="0"/>
              <a:t>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3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– Windows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291" y="1853248"/>
            <a:ext cx="3610479" cy="238158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1853248"/>
            <a:ext cx="412897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The business owners can delete shipped orders using the Orders tab of the </a:t>
            </a:r>
            <a:r>
              <a:rPr lang="en-US" smtClean="0"/>
              <a:t>windows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1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the ABC Online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online store currently lets you buy DVDs for different movies and TV shows.</a:t>
            </a:r>
          </a:p>
          <a:p>
            <a:r>
              <a:rPr lang="en-US" dirty="0" smtClean="0"/>
              <a:t>The back end is designed in a way so that new items like Laptops, Phones </a:t>
            </a:r>
            <a:r>
              <a:rPr lang="en-US" dirty="0" err="1" smtClean="0"/>
              <a:t>etc</a:t>
            </a:r>
            <a:r>
              <a:rPr lang="en-US" dirty="0" smtClean="0"/>
              <a:t> can also be sold if the company decides to do so in the future.</a:t>
            </a:r>
          </a:p>
          <a:p>
            <a:r>
              <a:rPr lang="en-US" dirty="0" smtClean="0"/>
              <a:t>The store allows new members to register and place orders on the site.</a:t>
            </a:r>
          </a:p>
          <a:p>
            <a:r>
              <a:rPr lang="en-US" dirty="0" smtClean="0"/>
              <a:t>Users are required to login to add items to their cart and place orders.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5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parts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The Web App:</a:t>
            </a:r>
          </a:p>
          <a:p>
            <a:pPr lvl="1"/>
            <a:r>
              <a:rPr lang="en-US" dirty="0" smtClean="0"/>
              <a:t>Allows the uses to login, place orders, register, browse the catalog etc.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2. The Windows App:</a:t>
            </a:r>
          </a:p>
          <a:p>
            <a:pPr lvl="1"/>
            <a:r>
              <a:rPr lang="en-US" dirty="0" smtClean="0"/>
              <a:t>Lets the business owners add new items and browse through or delete previous orders that were placed by the Web App uses.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1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page – Web App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71" y="1853248"/>
            <a:ext cx="4401164" cy="4029637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03312" y="1853248"/>
            <a:ext cx="473285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A Simple login page that allows the current users to login and start a new session.</a:t>
            </a:r>
          </a:p>
          <a:p>
            <a:r>
              <a:rPr lang="en-US" dirty="0" smtClean="0"/>
              <a:t>Gives an option for the new users to register to the site so that they can add items to their carts and place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– Web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71" y="1853108"/>
            <a:ext cx="5048988" cy="419576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1853248"/>
            <a:ext cx="473285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This page allows new members to register to the site with their new username, password, email address etc.</a:t>
            </a:r>
          </a:p>
          <a:p>
            <a:r>
              <a:rPr lang="en-US" dirty="0" smtClean="0"/>
              <a:t>Has a simple data validation in place so that a blank form is not sent to the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5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– Web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71" y="1852967"/>
            <a:ext cx="4561995" cy="419576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1853248"/>
            <a:ext cx="473285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Shows all the items that are currently for sale on the store.</a:t>
            </a:r>
          </a:p>
          <a:p>
            <a:r>
              <a:rPr lang="en-US" dirty="0" smtClean="0"/>
              <a:t>Adds an icon next to the item name to describe the category in which the item belongs</a:t>
            </a:r>
          </a:p>
          <a:p>
            <a:r>
              <a:rPr lang="en-US" dirty="0" smtClean="0"/>
              <a:t>Pulls up item rating in real time, from different sites depending upon the type of item.</a:t>
            </a:r>
          </a:p>
          <a:p>
            <a:pPr lvl="1"/>
            <a:r>
              <a:rPr lang="en-US" dirty="0" smtClean="0"/>
              <a:t>Rotten tomato for movies</a:t>
            </a:r>
          </a:p>
          <a:p>
            <a:pPr lvl="1"/>
            <a:r>
              <a:rPr lang="en-US" dirty="0" smtClean="0"/>
              <a:t>IMDB for TV Shows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4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– Web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291" y="1853248"/>
            <a:ext cx="5068007" cy="378195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1853248"/>
            <a:ext cx="412897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Gives an overview of all the items that the user has added to his/her cart.</a:t>
            </a:r>
          </a:p>
          <a:p>
            <a:r>
              <a:rPr lang="en-US" dirty="0" smtClean="0"/>
              <a:t>Allows them to remove all the items from the existing cart.</a:t>
            </a:r>
          </a:p>
          <a:p>
            <a:r>
              <a:rPr lang="en-US" dirty="0" smtClean="0"/>
              <a:t>User can decide to place the order by pressing the  Checkout button.</a:t>
            </a:r>
          </a:p>
          <a:p>
            <a:r>
              <a:rPr lang="en-US" dirty="0" smtClean="0"/>
              <a:t>Uses operator overloading to calculate the total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0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Confirmation – Web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853248"/>
            <a:ext cx="4248743" cy="218152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1853248"/>
            <a:ext cx="412897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The user is redirected to a confirmation page that will show them their shipping address and also a notification is sent to the users email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9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Item – Windows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291" y="1853248"/>
            <a:ext cx="2962688" cy="282932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1853248"/>
            <a:ext cx="412897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Lets the business owners to add a new item to their catalog.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65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417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ABC Online Store</vt:lpstr>
      <vt:lpstr>Describing the ABC Online Store</vt:lpstr>
      <vt:lpstr>Two parts of this project</vt:lpstr>
      <vt:lpstr>The login page – Web App</vt:lpstr>
      <vt:lpstr>Register – Web App</vt:lpstr>
      <vt:lpstr>Browse – Web App</vt:lpstr>
      <vt:lpstr>Checkout – Web App</vt:lpstr>
      <vt:lpstr>Confirmation – Web App</vt:lpstr>
      <vt:lpstr>Add Item – Windows App</vt:lpstr>
      <vt:lpstr>Orders – Windows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Online Store</dc:title>
  <dc:creator>Dhruv</dc:creator>
  <cp:lastModifiedBy>Dhruv</cp:lastModifiedBy>
  <cp:revision>8</cp:revision>
  <dcterms:created xsi:type="dcterms:W3CDTF">2014-04-17T11:17:34Z</dcterms:created>
  <dcterms:modified xsi:type="dcterms:W3CDTF">2014-04-17T12:23:04Z</dcterms:modified>
</cp:coreProperties>
</file>