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99c201bf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99c201bf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99c201bf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99c201bf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99c201bf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99c201bf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99c201bf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99c201bf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99c201bf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99c201bf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99c201bf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99c201bf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99c201b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99c201b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99c201b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99c201bf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99c201bf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99c201bf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99c201b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99c201b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9c201b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99c201b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99c201bf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99c201bf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99c201bf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99c201bf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99c201b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99c201b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9c201bf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99c201bf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9c201bf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9c201bf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9c201bf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99c201bf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99c201bf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99c201bf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99c201bf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99c201bf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99c201bf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99c201bf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82025" y="1164575"/>
            <a:ext cx="5602500" cy="15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World Cup Final Analysis 2023</a:t>
            </a:r>
            <a:endParaRPr/>
          </a:p>
        </p:txBody>
      </p:sp>
      <p:sp>
        <p:nvSpPr>
          <p:cNvPr id="135" name="Google Shape;135;p13"/>
          <p:cNvSpPr txBox="1"/>
          <p:nvPr>
            <p:ph idx="1" type="subTitle"/>
          </p:nvPr>
        </p:nvSpPr>
        <p:spPr>
          <a:xfrm>
            <a:off x="3382013" y="29075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Prepared by: Digma Patel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a:t>
            </a:r>
            <a:endParaRPr/>
          </a:p>
        </p:txBody>
      </p:sp>
      <p:pic>
        <p:nvPicPr>
          <p:cNvPr id="195" name="Google Shape;195;p22"/>
          <p:cNvPicPr preferRelativeResize="0"/>
          <p:nvPr/>
        </p:nvPicPr>
        <p:blipFill>
          <a:blip r:embed="rId3">
            <a:alphaModFix/>
          </a:blip>
          <a:stretch>
            <a:fillRect/>
          </a:stretch>
        </p:blipFill>
        <p:spPr>
          <a:xfrm>
            <a:off x="659975" y="1170200"/>
            <a:ext cx="7680001"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a:t>
            </a:r>
            <a:endParaRPr/>
          </a:p>
        </p:txBody>
      </p:sp>
      <p:pic>
        <p:nvPicPr>
          <p:cNvPr id="201" name="Google Shape;201;p23"/>
          <p:cNvPicPr preferRelativeResize="0"/>
          <p:nvPr/>
        </p:nvPicPr>
        <p:blipFill>
          <a:blip r:embed="rId3">
            <a:alphaModFix/>
          </a:blip>
          <a:stretch>
            <a:fillRect/>
          </a:stretch>
        </p:blipFill>
        <p:spPr>
          <a:xfrm>
            <a:off x="730425" y="1111475"/>
            <a:ext cx="7527350"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a:t>
            </a:r>
            <a:endParaRPr/>
          </a:p>
        </p:txBody>
      </p:sp>
      <p:pic>
        <p:nvPicPr>
          <p:cNvPr id="207" name="Google Shape;207;p24"/>
          <p:cNvPicPr preferRelativeResize="0"/>
          <p:nvPr/>
        </p:nvPicPr>
        <p:blipFill>
          <a:blip r:embed="rId3">
            <a:alphaModFix/>
          </a:blip>
          <a:stretch>
            <a:fillRect/>
          </a:stretch>
        </p:blipFill>
        <p:spPr>
          <a:xfrm>
            <a:off x="539925" y="1017800"/>
            <a:ext cx="7306850"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a:t>
            </a:r>
            <a:endParaRPr/>
          </a:p>
        </p:txBody>
      </p:sp>
      <p:pic>
        <p:nvPicPr>
          <p:cNvPr id="213" name="Google Shape;213;p25"/>
          <p:cNvPicPr preferRelativeResize="0"/>
          <p:nvPr/>
        </p:nvPicPr>
        <p:blipFill>
          <a:blip r:embed="rId3">
            <a:alphaModFix/>
          </a:blip>
          <a:stretch>
            <a:fillRect/>
          </a:stretch>
        </p:blipFill>
        <p:spPr>
          <a:xfrm>
            <a:off x="152400" y="1170200"/>
            <a:ext cx="8520600"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a:t>
            </a:r>
            <a:endParaRPr/>
          </a:p>
        </p:txBody>
      </p:sp>
      <p:pic>
        <p:nvPicPr>
          <p:cNvPr id="219" name="Google Shape;219;p26"/>
          <p:cNvPicPr preferRelativeResize="0"/>
          <p:nvPr/>
        </p:nvPicPr>
        <p:blipFill>
          <a:blip r:embed="rId3">
            <a:alphaModFix/>
          </a:blip>
          <a:stretch>
            <a:fillRect/>
          </a:stretch>
        </p:blipFill>
        <p:spPr>
          <a:xfrm>
            <a:off x="152400" y="1170200"/>
            <a:ext cx="8520601" cy="382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Ground Analysis</a:t>
            </a:r>
            <a:endParaRPr/>
          </a:p>
        </p:txBody>
      </p:sp>
      <p:sp>
        <p:nvSpPr>
          <p:cNvPr id="225" name="Google Shape;225;p27"/>
          <p:cNvSpPr txBox="1"/>
          <p:nvPr>
            <p:ph idx="1" type="body"/>
          </p:nvPr>
        </p:nvSpPr>
        <p:spPr>
          <a:xfrm>
            <a:off x="311700" y="1229875"/>
            <a:ext cx="4035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 ground of Delhi , Srilankan player have played in higher number then rest teams.</a:t>
            </a:r>
            <a:endParaRPr/>
          </a:p>
        </p:txBody>
      </p:sp>
      <p:pic>
        <p:nvPicPr>
          <p:cNvPr id="226" name="Google Shape;226;p27"/>
          <p:cNvPicPr preferRelativeResize="0"/>
          <p:nvPr/>
        </p:nvPicPr>
        <p:blipFill>
          <a:blip r:embed="rId3">
            <a:alphaModFix/>
          </a:blip>
          <a:stretch>
            <a:fillRect/>
          </a:stretch>
        </p:blipFill>
        <p:spPr>
          <a:xfrm>
            <a:off x="4511450" y="1407376"/>
            <a:ext cx="4491901" cy="32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Ground analysis</a:t>
            </a:r>
            <a:endParaRPr/>
          </a:p>
        </p:txBody>
      </p:sp>
      <p:sp>
        <p:nvSpPr>
          <p:cNvPr id="232" name="Google Shape;232;p28"/>
          <p:cNvSpPr txBox="1"/>
          <p:nvPr>
            <p:ph idx="1" type="body"/>
          </p:nvPr>
        </p:nvSpPr>
        <p:spPr>
          <a:xfrm>
            <a:off x="311700" y="1229875"/>
            <a:ext cx="36129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a player to hit 4’s Bengaluru ground hits tope where as for hitting 6’s Wankhede ground tops.</a:t>
            </a:r>
            <a:endParaRPr/>
          </a:p>
        </p:txBody>
      </p:sp>
      <p:pic>
        <p:nvPicPr>
          <p:cNvPr id="233" name="Google Shape;233;p28"/>
          <p:cNvPicPr preferRelativeResize="0"/>
          <p:nvPr/>
        </p:nvPicPr>
        <p:blipFill>
          <a:blip r:embed="rId3">
            <a:alphaModFix/>
          </a:blip>
          <a:stretch>
            <a:fillRect/>
          </a:stretch>
        </p:blipFill>
        <p:spPr>
          <a:xfrm>
            <a:off x="3624148" y="327625"/>
            <a:ext cx="5519853"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Opposition Analysis</a:t>
            </a:r>
            <a:endParaRPr/>
          </a:p>
        </p:txBody>
      </p:sp>
      <p:sp>
        <p:nvSpPr>
          <p:cNvPr id="239" name="Google Shape;239;p29"/>
          <p:cNvSpPr txBox="1"/>
          <p:nvPr>
            <p:ph idx="1" type="body"/>
          </p:nvPr>
        </p:nvSpPr>
        <p:spPr>
          <a:xfrm>
            <a:off x="311700" y="1229875"/>
            <a:ext cx="3542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Highest wickets taken </a:t>
            </a:r>
            <a:endParaRPr/>
          </a:p>
        </p:txBody>
      </p:sp>
      <p:pic>
        <p:nvPicPr>
          <p:cNvPr id="240" name="Google Shape;240;p29"/>
          <p:cNvPicPr preferRelativeResize="0"/>
          <p:nvPr/>
        </p:nvPicPr>
        <p:blipFill>
          <a:blip r:embed="rId3">
            <a:alphaModFix/>
          </a:blip>
          <a:stretch>
            <a:fillRect/>
          </a:stretch>
        </p:blipFill>
        <p:spPr>
          <a:xfrm>
            <a:off x="-12" y="1874788"/>
            <a:ext cx="4105275" cy="1628775"/>
          </a:xfrm>
          <a:prstGeom prst="rect">
            <a:avLst/>
          </a:prstGeom>
          <a:noFill/>
          <a:ln>
            <a:noFill/>
          </a:ln>
        </p:spPr>
      </p:pic>
      <p:sp>
        <p:nvSpPr>
          <p:cNvPr id="241" name="Google Shape;241;p29"/>
          <p:cNvSpPr txBox="1"/>
          <p:nvPr/>
        </p:nvSpPr>
        <p:spPr>
          <a:xfrm>
            <a:off x="4629150" y="1261225"/>
            <a:ext cx="35424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Highest runs made by team</a:t>
            </a:r>
            <a:endParaRPr sz="1800">
              <a:solidFill>
                <a:schemeClr val="dk2"/>
              </a:solidFill>
              <a:latin typeface="Roboto"/>
              <a:ea typeface="Roboto"/>
              <a:cs typeface="Roboto"/>
              <a:sym typeface="Roboto"/>
            </a:endParaRPr>
          </a:p>
        </p:txBody>
      </p:sp>
      <p:pic>
        <p:nvPicPr>
          <p:cNvPr id="242" name="Google Shape;242;p29"/>
          <p:cNvPicPr preferRelativeResize="0"/>
          <p:nvPr/>
        </p:nvPicPr>
        <p:blipFill>
          <a:blip r:embed="rId4">
            <a:alphaModFix/>
          </a:blip>
          <a:stretch>
            <a:fillRect/>
          </a:stretch>
        </p:blipFill>
        <p:spPr>
          <a:xfrm>
            <a:off x="4821338" y="1733550"/>
            <a:ext cx="3857625" cy="167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Temporal Analysis</a:t>
            </a:r>
            <a:endParaRPr/>
          </a:p>
        </p:txBody>
      </p:sp>
      <p:sp>
        <p:nvSpPr>
          <p:cNvPr id="248" name="Google Shape;248;p30"/>
          <p:cNvSpPr txBox="1"/>
          <p:nvPr>
            <p:ph idx="1" type="body"/>
          </p:nvPr>
        </p:nvSpPr>
        <p:spPr>
          <a:xfrm>
            <a:off x="311700" y="1229875"/>
            <a:ext cx="45759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average over being toped highest in on 15/12/2023 where as at a lowest between 21/10/2023 to 01/12/2023.</a:t>
            </a:r>
            <a:endParaRPr/>
          </a:p>
        </p:txBody>
      </p:sp>
      <p:pic>
        <p:nvPicPr>
          <p:cNvPr id="249" name="Google Shape;249;p30"/>
          <p:cNvPicPr preferRelativeResize="0"/>
          <p:nvPr/>
        </p:nvPicPr>
        <p:blipFill>
          <a:blip r:embed="rId3">
            <a:alphaModFix/>
          </a:blip>
          <a:stretch>
            <a:fillRect/>
          </a:stretch>
        </p:blipFill>
        <p:spPr>
          <a:xfrm>
            <a:off x="4887600" y="1454325"/>
            <a:ext cx="4086824" cy="289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Temporal analysis</a:t>
            </a:r>
            <a:endParaRPr/>
          </a:p>
        </p:txBody>
      </p:sp>
      <p:pic>
        <p:nvPicPr>
          <p:cNvPr id="255" name="Google Shape;255;p31"/>
          <p:cNvPicPr preferRelativeResize="0"/>
          <p:nvPr/>
        </p:nvPicPr>
        <p:blipFill>
          <a:blip r:embed="rId3">
            <a:alphaModFix/>
          </a:blip>
          <a:stretch>
            <a:fillRect/>
          </a:stretch>
        </p:blipFill>
        <p:spPr>
          <a:xfrm>
            <a:off x="586900" y="1099725"/>
            <a:ext cx="8065420" cy="3820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Overview</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Problem statement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Data set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Team performance analysis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Player performance analysis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Opposition and ground analysis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Temporal analysis</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Temporal analysis</a:t>
            </a:r>
            <a:endParaRPr/>
          </a:p>
        </p:txBody>
      </p:sp>
      <p:pic>
        <p:nvPicPr>
          <p:cNvPr id="261" name="Google Shape;261;p32"/>
          <p:cNvPicPr preferRelativeResize="0"/>
          <p:nvPr/>
        </p:nvPicPr>
        <p:blipFill>
          <a:blip r:embed="rId3">
            <a:alphaModFix/>
          </a:blip>
          <a:stretch>
            <a:fillRect/>
          </a:stretch>
        </p:blipFill>
        <p:spPr>
          <a:xfrm>
            <a:off x="528175" y="1076250"/>
            <a:ext cx="7912378" cy="3820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800"/>
              <a:t>Thank you !!</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The World Cup 2023 Data Analysis project aims to delve into the cricketing world, specifically focusing on the performance of teams and players during the prestigious tournament. The dataset provided encapsulates a comprehensive array of features, offering an opportunity for you to conduct a thorough exploratory data analysis (EDA) and extract valuable insights.</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As part of the assigned task, I will conduct a comprehensive exploratory data analysis on the World Cup 2023 dataset. The objective is to reveal patterns, trends, and significant statistics that contribute to a nuanced comprehension of both team and player performance. This analysis will encompass various facets of batting and bowling, focusing on essential metrics such as runs, wickets, strike rate, economy rate, and other pertinent factors.</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a:t>
            </a:r>
            <a:endParaRPr/>
          </a:p>
        </p:txBody>
      </p:sp>
      <p:pic>
        <p:nvPicPr>
          <p:cNvPr id="159" name="Google Shape;159;p17"/>
          <p:cNvPicPr preferRelativeResize="0"/>
          <p:nvPr/>
        </p:nvPicPr>
        <p:blipFill>
          <a:blip r:embed="rId3">
            <a:alphaModFix/>
          </a:blip>
          <a:stretch>
            <a:fillRect/>
          </a:stretch>
        </p:blipFill>
        <p:spPr>
          <a:xfrm>
            <a:off x="481200" y="1017800"/>
            <a:ext cx="7163253"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Performance Analysis: Team vs Total runs scored</a:t>
            </a:r>
            <a:endParaRPr/>
          </a:p>
        </p:txBody>
      </p:sp>
      <p:sp>
        <p:nvSpPr>
          <p:cNvPr id="165" name="Google Shape;165;p18"/>
          <p:cNvSpPr txBox="1"/>
          <p:nvPr>
            <p:ph idx="1" type="body"/>
          </p:nvPr>
        </p:nvSpPr>
        <p:spPr>
          <a:xfrm>
            <a:off x="311700" y="1229875"/>
            <a:ext cx="34131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New zealand tops amongs highest run scorer where as </a:t>
            </a:r>
            <a:r>
              <a:rPr lang="en"/>
              <a:t>Afghanistan</a:t>
            </a:r>
            <a:r>
              <a:rPr lang="en"/>
              <a:t> being at the bottom.</a:t>
            </a:r>
            <a:endParaRPr/>
          </a:p>
        </p:txBody>
      </p:sp>
      <p:pic>
        <p:nvPicPr>
          <p:cNvPr id="166" name="Google Shape;166;p18"/>
          <p:cNvPicPr preferRelativeResize="0"/>
          <p:nvPr/>
        </p:nvPicPr>
        <p:blipFill>
          <a:blip r:embed="rId3">
            <a:alphaModFix/>
          </a:blip>
          <a:stretch>
            <a:fillRect/>
          </a:stretch>
        </p:blipFill>
        <p:spPr>
          <a:xfrm>
            <a:off x="3724800" y="1489225"/>
            <a:ext cx="5366751" cy="282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performance Analysis: Team vs Wickets taken</a:t>
            </a:r>
            <a:endParaRPr/>
          </a:p>
        </p:txBody>
      </p:sp>
      <p:sp>
        <p:nvSpPr>
          <p:cNvPr id="172" name="Google Shape;172;p19"/>
          <p:cNvSpPr txBox="1"/>
          <p:nvPr>
            <p:ph idx="1" type="body"/>
          </p:nvPr>
        </p:nvSpPr>
        <p:spPr>
          <a:xfrm>
            <a:off x="311700" y="1229875"/>
            <a:ext cx="37068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Team India beats first position with  </a:t>
            </a:r>
            <a:r>
              <a:rPr lang="en"/>
              <a:t>highest</a:t>
            </a:r>
            <a:r>
              <a:rPr lang="en"/>
              <a:t> wicket taken throughout the match where as South Africa and Australia marks second and third position respectively.</a:t>
            </a:r>
            <a:endParaRPr/>
          </a:p>
          <a:p>
            <a:pPr indent="-311150" lvl="0" marL="457200" rtl="0" algn="l">
              <a:spcBef>
                <a:spcPts val="0"/>
              </a:spcBef>
              <a:spcAft>
                <a:spcPts val="0"/>
              </a:spcAft>
              <a:buSzPts val="1300"/>
              <a:buChar char="●"/>
            </a:pPr>
            <a:r>
              <a:rPr lang="en"/>
              <a:t>Moreover</a:t>
            </a:r>
            <a:r>
              <a:rPr lang="en"/>
              <a:t>, Afghanistan , Bangladesh , Srilanka bags same position</a:t>
            </a:r>
            <a:endParaRPr/>
          </a:p>
        </p:txBody>
      </p:sp>
      <p:pic>
        <p:nvPicPr>
          <p:cNvPr id="173" name="Google Shape;173;p19"/>
          <p:cNvPicPr preferRelativeResize="0"/>
          <p:nvPr/>
        </p:nvPicPr>
        <p:blipFill>
          <a:blip r:embed="rId3">
            <a:alphaModFix/>
          </a:blip>
          <a:stretch>
            <a:fillRect/>
          </a:stretch>
        </p:blipFill>
        <p:spPr>
          <a:xfrm>
            <a:off x="4170900" y="1170200"/>
            <a:ext cx="4820700" cy="24396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94275" y="3865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 Analysis</a:t>
            </a:r>
            <a:endParaRPr/>
          </a:p>
        </p:txBody>
      </p:sp>
      <p:sp>
        <p:nvSpPr>
          <p:cNvPr id="179" name="Google Shape;179;p20"/>
          <p:cNvSpPr txBox="1"/>
          <p:nvPr>
            <p:ph idx="1" type="body"/>
          </p:nvPr>
        </p:nvSpPr>
        <p:spPr>
          <a:xfrm>
            <a:off x="311700" y="1229875"/>
            <a:ext cx="4082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Top 10 player earning highest wicket </a:t>
            </a:r>
            <a:endParaRPr/>
          </a:p>
        </p:txBody>
      </p:sp>
      <p:pic>
        <p:nvPicPr>
          <p:cNvPr id="180" name="Google Shape;180;p20"/>
          <p:cNvPicPr preferRelativeResize="0"/>
          <p:nvPr/>
        </p:nvPicPr>
        <p:blipFill>
          <a:blip r:embed="rId3">
            <a:alphaModFix/>
          </a:blip>
          <a:stretch>
            <a:fillRect/>
          </a:stretch>
        </p:blipFill>
        <p:spPr>
          <a:xfrm>
            <a:off x="543300" y="1968725"/>
            <a:ext cx="3619500" cy="2105025"/>
          </a:xfrm>
          <a:prstGeom prst="rect">
            <a:avLst/>
          </a:prstGeom>
          <a:noFill/>
          <a:ln>
            <a:noFill/>
          </a:ln>
        </p:spPr>
      </p:pic>
      <p:sp>
        <p:nvSpPr>
          <p:cNvPr id="181" name="Google Shape;181;p20"/>
          <p:cNvSpPr txBox="1"/>
          <p:nvPr/>
        </p:nvSpPr>
        <p:spPr>
          <a:xfrm>
            <a:off x="4746575" y="1283825"/>
            <a:ext cx="49791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Top 10 player earning highest runs in match </a:t>
            </a:r>
            <a:endParaRPr sz="1800">
              <a:solidFill>
                <a:schemeClr val="dk2"/>
              </a:solidFill>
              <a:latin typeface="Roboto"/>
              <a:ea typeface="Roboto"/>
              <a:cs typeface="Roboto"/>
              <a:sym typeface="Roboto"/>
            </a:endParaRPr>
          </a:p>
        </p:txBody>
      </p:sp>
      <p:pic>
        <p:nvPicPr>
          <p:cNvPr id="182" name="Google Shape;182;p20"/>
          <p:cNvPicPr preferRelativeResize="0"/>
          <p:nvPr/>
        </p:nvPicPr>
        <p:blipFill>
          <a:blip r:embed="rId4">
            <a:alphaModFix/>
          </a:blip>
          <a:stretch>
            <a:fillRect/>
          </a:stretch>
        </p:blipFill>
        <p:spPr>
          <a:xfrm>
            <a:off x="5180925" y="1940150"/>
            <a:ext cx="3171825" cy="216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performance</a:t>
            </a:r>
            <a:endParaRPr/>
          </a:p>
        </p:txBody>
      </p:sp>
      <p:sp>
        <p:nvSpPr>
          <p:cNvPr id="188" name="Google Shape;188;p21"/>
          <p:cNvSpPr txBox="1"/>
          <p:nvPr>
            <p:ph idx="1" type="body"/>
          </p:nvPr>
        </p:nvSpPr>
        <p:spPr>
          <a:xfrm>
            <a:off x="311700" y="1229875"/>
            <a:ext cx="3486000" cy="153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Strike rate for AK Markam (SA) and DJ Willey(ENG) are highesh , making contribution to their team for better performance</a:t>
            </a:r>
            <a:endParaRPr/>
          </a:p>
        </p:txBody>
      </p:sp>
      <p:pic>
        <p:nvPicPr>
          <p:cNvPr id="189" name="Google Shape;189;p21"/>
          <p:cNvPicPr preferRelativeResize="0"/>
          <p:nvPr/>
        </p:nvPicPr>
        <p:blipFill>
          <a:blip r:embed="rId3">
            <a:alphaModFix/>
          </a:blip>
          <a:stretch>
            <a:fillRect/>
          </a:stretch>
        </p:blipFill>
        <p:spPr>
          <a:xfrm>
            <a:off x="5284175" y="1134050"/>
            <a:ext cx="2981325" cy="172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