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Audiowide"/>
      <p:regular r:id="rId15"/>
    </p:embeddedFont>
    <p:embeddedFont>
      <p:font typeface="Mulish"/>
      <p:regular r:id="rId16"/>
      <p:bold r:id="rId17"/>
      <p:italic r:id="rId18"/>
      <p:boldItalic r:id="rId19"/>
    </p:embeddedFont>
    <p:embeddedFont>
      <p:font typeface="Bebas Neue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ebasNeue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Audiowide-regular.fntdata"/><Relationship Id="rId14" Type="http://schemas.openxmlformats.org/officeDocument/2006/relationships/slide" Target="slides/slide10.xml"/><Relationship Id="rId17" Type="http://schemas.openxmlformats.org/officeDocument/2006/relationships/font" Target="fonts/Mulish-bold.fntdata"/><Relationship Id="rId16" Type="http://schemas.openxmlformats.org/officeDocument/2006/relationships/font" Target="fonts/Mulish-regular.fntdata"/><Relationship Id="rId5" Type="http://schemas.openxmlformats.org/officeDocument/2006/relationships/slide" Target="slides/slide1.xml"/><Relationship Id="rId19" Type="http://schemas.openxmlformats.org/officeDocument/2006/relationships/font" Target="fonts/Mulish-boldItalic.fntdata"/><Relationship Id="rId6" Type="http://schemas.openxmlformats.org/officeDocument/2006/relationships/slide" Target="slides/slide2.xml"/><Relationship Id="rId18" Type="http://schemas.openxmlformats.org/officeDocument/2006/relationships/font" Target="fonts/Mulish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33267cbb3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33267cbb3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e1d838b627_4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e1d838b627_4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e207fd22f2_0_250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e207fd22f2_0_250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3beb1ba27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3beb1ba27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e1d838b62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e1d838b62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33bb0cc43a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33bb0cc43a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3beb1ba27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3beb1ba27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e1d838b627_4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e1d838b627_4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33267cbb3c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33267cbb3c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e1d838b627_4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e1d838b627_4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2858202" y="2234713"/>
            <a:ext cx="4319700" cy="4319700"/>
          </a:xfrm>
          <a:prstGeom prst="ellipse">
            <a:avLst/>
          </a:prstGeom>
          <a:gradFill>
            <a:gsLst>
              <a:gs pos="0">
                <a:schemeClr val="lt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4333198" y="3572981"/>
            <a:ext cx="4319700" cy="4319700"/>
          </a:xfrm>
          <a:prstGeom prst="ellipse">
            <a:avLst/>
          </a:prstGeom>
          <a:gradFill>
            <a:gsLst>
              <a:gs pos="0">
                <a:schemeClr val="accent1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533475" y="-2536600"/>
            <a:ext cx="4319700" cy="4320000"/>
          </a:xfrm>
          <a:prstGeom prst="ellipse">
            <a:avLst/>
          </a:prstGeom>
          <a:gradFill>
            <a:gsLst>
              <a:gs pos="0">
                <a:schemeClr val="dk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34342" y="963550"/>
            <a:ext cx="4074300" cy="2642100"/>
          </a:xfrm>
          <a:prstGeom prst="rect">
            <a:avLst/>
          </a:prstGeom>
          <a:effectLst>
            <a:outerShdw blurRad="142875" rotWithShape="0" algn="bl" dir="2880000" dist="76200">
              <a:schemeClr val="lt1">
                <a:alpha val="30000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34342" y="3696350"/>
            <a:ext cx="4074300" cy="4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" name="Google Shape;14;p2"/>
          <p:cNvSpPr txBox="1"/>
          <p:nvPr>
            <p:ph idx="2" type="subTitle"/>
          </p:nvPr>
        </p:nvSpPr>
        <p:spPr>
          <a:xfrm>
            <a:off x="304800" y="154200"/>
            <a:ext cx="1533600" cy="301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udiowide"/>
              <a:buNone/>
              <a:defRPr sz="1200">
                <a:latin typeface="Audiowide"/>
                <a:ea typeface="Audiowide"/>
                <a:cs typeface="Audiowide"/>
                <a:sym typeface="Audiowi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3" type="subTitle"/>
          </p:nvPr>
        </p:nvSpPr>
        <p:spPr>
          <a:xfrm>
            <a:off x="8086725" y="4697625"/>
            <a:ext cx="752400" cy="301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udiowide"/>
              <a:buNone/>
              <a:defRPr sz="1200">
                <a:latin typeface="Audiowide"/>
                <a:ea typeface="Audiowide"/>
                <a:cs typeface="Audiowide"/>
                <a:sym typeface="Audiowi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9pPr>
          </a:lstStyle>
          <a:p/>
        </p:txBody>
      </p:sp>
      <p:cxnSp>
        <p:nvCxnSpPr>
          <p:cNvPr id="16" name="Google Shape;16;p2"/>
          <p:cNvCxnSpPr/>
          <p:nvPr/>
        </p:nvCxnSpPr>
        <p:spPr>
          <a:xfrm flipH="1" rot="10800000">
            <a:off x="1838400" y="295200"/>
            <a:ext cx="7000800" cy="9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" name="Google Shape;17;p2"/>
          <p:cNvCxnSpPr/>
          <p:nvPr/>
        </p:nvCxnSpPr>
        <p:spPr>
          <a:xfrm>
            <a:off x="304725" y="4848225"/>
            <a:ext cx="7782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/>
          <p:nvPr/>
        </p:nvSpPr>
        <p:spPr>
          <a:xfrm>
            <a:off x="5900273" y="3457331"/>
            <a:ext cx="4319700" cy="4319700"/>
          </a:xfrm>
          <a:prstGeom prst="ellipse">
            <a:avLst/>
          </a:prstGeom>
          <a:gradFill>
            <a:gsLst>
              <a:gs pos="0">
                <a:schemeClr val="accent1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1"/>
          <p:cNvSpPr/>
          <p:nvPr/>
        </p:nvSpPr>
        <p:spPr>
          <a:xfrm>
            <a:off x="-2197125" y="3750350"/>
            <a:ext cx="4319700" cy="4320000"/>
          </a:xfrm>
          <a:prstGeom prst="ellipse">
            <a:avLst/>
          </a:prstGeom>
          <a:gradFill>
            <a:gsLst>
              <a:gs pos="0">
                <a:schemeClr val="dk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1"/>
          <p:cNvSpPr/>
          <p:nvPr/>
        </p:nvSpPr>
        <p:spPr>
          <a:xfrm>
            <a:off x="5525948" y="-2589762"/>
            <a:ext cx="4319700" cy="4319700"/>
          </a:xfrm>
          <a:prstGeom prst="ellipse">
            <a:avLst/>
          </a:prstGeom>
          <a:gradFill>
            <a:gsLst>
              <a:gs pos="0">
                <a:schemeClr val="lt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1"/>
          <p:cNvSpPr txBox="1"/>
          <p:nvPr>
            <p:ph hasCustomPrompt="1" type="title"/>
          </p:nvPr>
        </p:nvSpPr>
        <p:spPr>
          <a:xfrm>
            <a:off x="3315200" y="1952850"/>
            <a:ext cx="4781100" cy="79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0" name="Google Shape;90;p11"/>
          <p:cNvSpPr txBox="1"/>
          <p:nvPr>
            <p:ph idx="1" type="subTitle"/>
          </p:nvPr>
        </p:nvSpPr>
        <p:spPr>
          <a:xfrm>
            <a:off x="3315200" y="2816250"/>
            <a:ext cx="4781100" cy="374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1" name="Google Shape;91;p11"/>
          <p:cNvSpPr txBox="1"/>
          <p:nvPr>
            <p:ph idx="2" type="subTitle"/>
          </p:nvPr>
        </p:nvSpPr>
        <p:spPr>
          <a:xfrm>
            <a:off x="304800" y="154200"/>
            <a:ext cx="1533600" cy="301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udiowide"/>
              <a:buNone/>
              <a:defRPr sz="1200">
                <a:latin typeface="Audiowide"/>
                <a:ea typeface="Audiowide"/>
                <a:cs typeface="Audiowide"/>
                <a:sym typeface="Audiowi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9pPr>
          </a:lstStyle>
          <a:p/>
        </p:txBody>
      </p:sp>
      <p:sp>
        <p:nvSpPr>
          <p:cNvPr id="92" name="Google Shape;92;p11"/>
          <p:cNvSpPr txBox="1"/>
          <p:nvPr>
            <p:ph idx="3" type="subTitle"/>
          </p:nvPr>
        </p:nvSpPr>
        <p:spPr>
          <a:xfrm>
            <a:off x="8086725" y="4697625"/>
            <a:ext cx="752400" cy="301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udiowide"/>
              <a:buNone/>
              <a:defRPr sz="1200">
                <a:latin typeface="Audiowide"/>
                <a:ea typeface="Audiowide"/>
                <a:cs typeface="Audiowide"/>
                <a:sym typeface="Audiowi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9pPr>
          </a:lstStyle>
          <a:p/>
        </p:txBody>
      </p:sp>
      <p:cxnSp>
        <p:nvCxnSpPr>
          <p:cNvPr id="93" name="Google Shape;93;p11"/>
          <p:cNvCxnSpPr/>
          <p:nvPr/>
        </p:nvCxnSpPr>
        <p:spPr>
          <a:xfrm>
            <a:off x="304725" y="4857750"/>
            <a:ext cx="7782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1"/>
          <p:cNvCxnSpPr/>
          <p:nvPr/>
        </p:nvCxnSpPr>
        <p:spPr>
          <a:xfrm>
            <a:off x="1838400" y="304800"/>
            <a:ext cx="7000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2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/>
          <p:nvPr/>
        </p:nvSpPr>
        <p:spPr>
          <a:xfrm>
            <a:off x="7552998" y="-1558087"/>
            <a:ext cx="4319700" cy="4319700"/>
          </a:xfrm>
          <a:prstGeom prst="ellipse">
            <a:avLst/>
          </a:prstGeom>
          <a:gradFill>
            <a:gsLst>
              <a:gs pos="0">
                <a:schemeClr val="lt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3"/>
          <p:cNvSpPr txBox="1"/>
          <p:nvPr>
            <p:ph type="title"/>
          </p:nvPr>
        </p:nvSpPr>
        <p:spPr>
          <a:xfrm>
            <a:off x="4871425" y="1175450"/>
            <a:ext cx="2970000" cy="315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9" name="Google Shape;99;p13"/>
          <p:cNvSpPr txBox="1"/>
          <p:nvPr>
            <p:ph idx="1" type="subTitle"/>
          </p:nvPr>
        </p:nvSpPr>
        <p:spPr>
          <a:xfrm>
            <a:off x="4871425" y="1503375"/>
            <a:ext cx="24177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2" type="title"/>
          </p:nvPr>
        </p:nvSpPr>
        <p:spPr>
          <a:xfrm>
            <a:off x="4871425" y="2398731"/>
            <a:ext cx="2970000" cy="315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1" name="Google Shape;101;p13"/>
          <p:cNvSpPr txBox="1"/>
          <p:nvPr>
            <p:ph idx="3" type="subTitle"/>
          </p:nvPr>
        </p:nvSpPr>
        <p:spPr>
          <a:xfrm>
            <a:off x="4871425" y="2726625"/>
            <a:ext cx="24177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4" type="title"/>
          </p:nvPr>
        </p:nvSpPr>
        <p:spPr>
          <a:xfrm>
            <a:off x="4871425" y="3622012"/>
            <a:ext cx="2970000" cy="315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3" name="Google Shape;103;p13"/>
          <p:cNvSpPr txBox="1"/>
          <p:nvPr>
            <p:ph idx="5" type="subTitle"/>
          </p:nvPr>
        </p:nvSpPr>
        <p:spPr>
          <a:xfrm>
            <a:off x="4871425" y="3949875"/>
            <a:ext cx="24177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5" name="Google Shape;105;p13"/>
          <p:cNvSpPr txBox="1"/>
          <p:nvPr>
            <p:ph hasCustomPrompt="1" idx="7" type="title"/>
          </p:nvPr>
        </p:nvSpPr>
        <p:spPr>
          <a:xfrm>
            <a:off x="3521206" y="1358025"/>
            <a:ext cx="11328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/>
          <p:nvPr>
            <p:ph hasCustomPrompt="1" idx="8" type="title"/>
          </p:nvPr>
        </p:nvSpPr>
        <p:spPr>
          <a:xfrm>
            <a:off x="3521212" y="3776425"/>
            <a:ext cx="11328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/>
          <p:nvPr>
            <p:ph hasCustomPrompt="1" idx="9" type="title"/>
          </p:nvPr>
        </p:nvSpPr>
        <p:spPr>
          <a:xfrm>
            <a:off x="3521212" y="2567225"/>
            <a:ext cx="11328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/>
          <p:nvPr>
            <p:ph idx="13" type="subTitle"/>
          </p:nvPr>
        </p:nvSpPr>
        <p:spPr>
          <a:xfrm>
            <a:off x="304800" y="154200"/>
            <a:ext cx="1533600" cy="301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udiowide"/>
              <a:buNone/>
              <a:defRPr sz="1200">
                <a:latin typeface="Audiowide"/>
                <a:ea typeface="Audiowide"/>
                <a:cs typeface="Audiowide"/>
                <a:sym typeface="Audiowi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9pPr>
          </a:lstStyle>
          <a:p/>
        </p:txBody>
      </p:sp>
      <p:sp>
        <p:nvSpPr>
          <p:cNvPr id="109" name="Google Shape;109;p13"/>
          <p:cNvSpPr txBox="1"/>
          <p:nvPr>
            <p:ph idx="14" type="subTitle"/>
          </p:nvPr>
        </p:nvSpPr>
        <p:spPr>
          <a:xfrm>
            <a:off x="8086725" y="4697625"/>
            <a:ext cx="752400" cy="301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udiowide"/>
              <a:buNone/>
              <a:defRPr sz="1200">
                <a:latin typeface="Audiowide"/>
                <a:ea typeface="Audiowide"/>
                <a:cs typeface="Audiowide"/>
                <a:sym typeface="Audiowi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9pPr>
          </a:lstStyle>
          <a:p/>
        </p:txBody>
      </p:sp>
      <p:cxnSp>
        <p:nvCxnSpPr>
          <p:cNvPr id="110" name="Google Shape;110;p13"/>
          <p:cNvCxnSpPr/>
          <p:nvPr/>
        </p:nvCxnSpPr>
        <p:spPr>
          <a:xfrm>
            <a:off x="1838400" y="304800"/>
            <a:ext cx="7000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3"/>
          <p:cNvCxnSpPr/>
          <p:nvPr/>
        </p:nvCxnSpPr>
        <p:spPr>
          <a:xfrm>
            <a:off x="304725" y="4857750"/>
            <a:ext cx="7782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/>
          <p:nvPr/>
        </p:nvSpPr>
        <p:spPr>
          <a:xfrm>
            <a:off x="6576750" y="-2026025"/>
            <a:ext cx="4319700" cy="4320000"/>
          </a:xfrm>
          <a:prstGeom prst="ellipse">
            <a:avLst/>
          </a:prstGeom>
          <a:gradFill>
            <a:gsLst>
              <a:gs pos="0">
                <a:schemeClr val="dk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-1976427" y="-2681812"/>
            <a:ext cx="4319700" cy="4319700"/>
          </a:xfrm>
          <a:prstGeom prst="ellipse">
            <a:avLst/>
          </a:prstGeom>
          <a:gradFill>
            <a:gsLst>
              <a:gs pos="0">
                <a:schemeClr val="lt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4"/>
          <p:cNvSpPr/>
          <p:nvPr/>
        </p:nvSpPr>
        <p:spPr>
          <a:xfrm>
            <a:off x="-1556077" y="3963606"/>
            <a:ext cx="4319700" cy="4319700"/>
          </a:xfrm>
          <a:prstGeom prst="ellipse">
            <a:avLst/>
          </a:prstGeom>
          <a:gradFill>
            <a:gsLst>
              <a:gs pos="0">
                <a:schemeClr val="accent1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4"/>
          <p:cNvSpPr txBox="1"/>
          <p:nvPr>
            <p:ph idx="1" type="subTitle"/>
          </p:nvPr>
        </p:nvSpPr>
        <p:spPr>
          <a:xfrm>
            <a:off x="5503425" y="2319725"/>
            <a:ext cx="2632800" cy="106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type="title"/>
          </p:nvPr>
        </p:nvSpPr>
        <p:spPr>
          <a:xfrm>
            <a:off x="7151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18" name="Google Shape;118;p14"/>
          <p:cNvCxnSpPr/>
          <p:nvPr/>
        </p:nvCxnSpPr>
        <p:spPr>
          <a:xfrm>
            <a:off x="285750" y="304800"/>
            <a:ext cx="8553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4"/>
          <p:cNvCxnSpPr/>
          <p:nvPr/>
        </p:nvCxnSpPr>
        <p:spPr>
          <a:xfrm>
            <a:off x="304725" y="4857750"/>
            <a:ext cx="8553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TITLE_AND_BODY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2" name="Google Shape;122;p15"/>
          <p:cNvSpPr txBox="1"/>
          <p:nvPr>
            <p:ph idx="1" type="body"/>
          </p:nvPr>
        </p:nvSpPr>
        <p:spPr>
          <a:xfrm>
            <a:off x="720000" y="1092125"/>
            <a:ext cx="7704000" cy="34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9pPr>
          </a:lstStyle>
          <a:p/>
        </p:txBody>
      </p:sp>
      <p:sp>
        <p:nvSpPr>
          <p:cNvPr id="123" name="Google Shape;123;p15"/>
          <p:cNvSpPr/>
          <p:nvPr/>
        </p:nvSpPr>
        <p:spPr>
          <a:xfrm>
            <a:off x="7005225" y="-2507850"/>
            <a:ext cx="4319700" cy="4320000"/>
          </a:xfrm>
          <a:prstGeom prst="ellipse">
            <a:avLst/>
          </a:prstGeom>
          <a:gradFill>
            <a:gsLst>
              <a:gs pos="0">
                <a:schemeClr val="dk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>
            <a:off x="4924673" y="4148331"/>
            <a:ext cx="4319700" cy="4319700"/>
          </a:xfrm>
          <a:prstGeom prst="ellipse">
            <a:avLst/>
          </a:prstGeom>
          <a:gradFill>
            <a:gsLst>
              <a:gs pos="0">
                <a:schemeClr val="accent1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"/>
          <p:cNvSpPr/>
          <p:nvPr/>
        </p:nvSpPr>
        <p:spPr>
          <a:xfrm>
            <a:off x="-2964577" y="-1744937"/>
            <a:ext cx="4319700" cy="4319700"/>
          </a:xfrm>
          <a:prstGeom prst="ellipse">
            <a:avLst/>
          </a:prstGeom>
          <a:gradFill>
            <a:gsLst>
              <a:gs pos="0">
                <a:schemeClr val="lt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6" name="Google Shape;126;p15"/>
          <p:cNvCxnSpPr/>
          <p:nvPr/>
        </p:nvCxnSpPr>
        <p:spPr>
          <a:xfrm>
            <a:off x="285750" y="304800"/>
            <a:ext cx="8553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5"/>
          <p:cNvCxnSpPr/>
          <p:nvPr/>
        </p:nvCxnSpPr>
        <p:spPr>
          <a:xfrm>
            <a:off x="304725" y="4857750"/>
            <a:ext cx="8553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3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/>
          <p:nvPr/>
        </p:nvSpPr>
        <p:spPr>
          <a:xfrm>
            <a:off x="6175398" y="3836656"/>
            <a:ext cx="4319700" cy="4319700"/>
          </a:xfrm>
          <a:prstGeom prst="ellipse">
            <a:avLst/>
          </a:prstGeom>
          <a:gradFill>
            <a:gsLst>
              <a:gs pos="0">
                <a:schemeClr val="accent1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6"/>
          <p:cNvSpPr/>
          <p:nvPr/>
        </p:nvSpPr>
        <p:spPr>
          <a:xfrm>
            <a:off x="6329423" y="-2773762"/>
            <a:ext cx="4319700" cy="4319700"/>
          </a:xfrm>
          <a:prstGeom prst="ellipse">
            <a:avLst/>
          </a:prstGeom>
          <a:gradFill>
            <a:gsLst>
              <a:gs pos="0">
                <a:schemeClr val="lt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6"/>
          <p:cNvSpPr/>
          <p:nvPr/>
        </p:nvSpPr>
        <p:spPr>
          <a:xfrm>
            <a:off x="-2643750" y="-1620500"/>
            <a:ext cx="4319700" cy="4320000"/>
          </a:xfrm>
          <a:prstGeom prst="ellipse">
            <a:avLst/>
          </a:prstGeom>
          <a:gradFill>
            <a:gsLst>
              <a:gs pos="0">
                <a:schemeClr val="dk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6"/>
          <p:cNvSpPr txBox="1"/>
          <p:nvPr>
            <p:ph type="title"/>
          </p:nvPr>
        </p:nvSpPr>
        <p:spPr>
          <a:xfrm>
            <a:off x="7151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33" name="Google Shape;133;p16"/>
          <p:cNvCxnSpPr/>
          <p:nvPr/>
        </p:nvCxnSpPr>
        <p:spPr>
          <a:xfrm>
            <a:off x="285750" y="304800"/>
            <a:ext cx="8553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16"/>
          <p:cNvCxnSpPr/>
          <p:nvPr/>
        </p:nvCxnSpPr>
        <p:spPr>
          <a:xfrm>
            <a:off x="304725" y="4857750"/>
            <a:ext cx="8553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/>
          <p:nvPr>
            <p:ph type="title"/>
          </p:nvPr>
        </p:nvSpPr>
        <p:spPr>
          <a:xfrm>
            <a:off x="716613" y="3104700"/>
            <a:ext cx="2336400" cy="28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7" name="Google Shape;137;p17"/>
          <p:cNvSpPr txBox="1"/>
          <p:nvPr>
            <p:ph idx="1" type="subTitle"/>
          </p:nvPr>
        </p:nvSpPr>
        <p:spPr>
          <a:xfrm>
            <a:off x="716613" y="3388050"/>
            <a:ext cx="23364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7"/>
          <p:cNvSpPr txBox="1"/>
          <p:nvPr>
            <p:ph idx="2" type="title"/>
          </p:nvPr>
        </p:nvSpPr>
        <p:spPr>
          <a:xfrm>
            <a:off x="3403800" y="3104700"/>
            <a:ext cx="2336400" cy="28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9" name="Google Shape;139;p17"/>
          <p:cNvSpPr txBox="1"/>
          <p:nvPr>
            <p:ph idx="3" type="subTitle"/>
          </p:nvPr>
        </p:nvSpPr>
        <p:spPr>
          <a:xfrm>
            <a:off x="3403800" y="3387227"/>
            <a:ext cx="23364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7"/>
          <p:cNvSpPr txBox="1"/>
          <p:nvPr>
            <p:ph idx="4" type="title"/>
          </p:nvPr>
        </p:nvSpPr>
        <p:spPr>
          <a:xfrm>
            <a:off x="6090987" y="3104700"/>
            <a:ext cx="2336400" cy="28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1" name="Google Shape;141;p17"/>
          <p:cNvSpPr txBox="1"/>
          <p:nvPr>
            <p:ph idx="5" type="subTitle"/>
          </p:nvPr>
        </p:nvSpPr>
        <p:spPr>
          <a:xfrm>
            <a:off x="6090987" y="3388050"/>
            <a:ext cx="23364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7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43" name="Google Shape;143;p17"/>
          <p:cNvCxnSpPr/>
          <p:nvPr/>
        </p:nvCxnSpPr>
        <p:spPr>
          <a:xfrm>
            <a:off x="285750" y="304800"/>
            <a:ext cx="8553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7"/>
          <p:cNvCxnSpPr/>
          <p:nvPr/>
        </p:nvCxnSpPr>
        <p:spPr>
          <a:xfrm>
            <a:off x="304725" y="4857750"/>
            <a:ext cx="8553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" name="Google Shape;145;p17"/>
          <p:cNvSpPr/>
          <p:nvPr/>
        </p:nvSpPr>
        <p:spPr>
          <a:xfrm>
            <a:off x="8003698" y="-1620344"/>
            <a:ext cx="4319700" cy="4319700"/>
          </a:xfrm>
          <a:prstGeom prst="ellipse">
            <a:avLst/>
          </a:prstGeom>
          <a:gradFill>
            <a:gsLst>
              <a:gs pos="0">
                <a:schemeClr val="accent1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7"/>
          <p:cNvSpPr/>
          <p:nvPr/>
        </p:nvSpPr>
        <p:spPr>
          <a:xfrm>
            <a:off x="-2661077" y="-2008687"/>
            <a:ext cx="4319700" cy="4319700"/>
          </a:xfrm>
          <a:prstGeom prst="ellipse">
            <a:avLst/>
          </a:prstGeom>
          <a:gradFill>
            <a:gsLst>
              <a:gs pos="0">
                <a:schemeClr val="lt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7"/>
          <p:cNvSpPr/>
          <p:nvPr/>
        </p:nvSpPr>
        <p:spPr>
          <a:xfrm>
            <a:off x="-495600" y="4164600"/>
            <a:ext cx="4319700" cy="4320000"/>
          </a:xfrm>
          <a:prstGeom prst="ellipse">
            <a:avLst/>
          </a:prstGeom>
          <a:gradFill>
            <a:gsLst>
              <a:gs pos="0">
                <a:schemeClr val="dk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4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/>
          <p:nvPr/>
        </p:nvSpPr>
        <p:spPr>
          <a:xfrm>
            <a:off x="-1274152" y="3969381"/>
            <a:ext cx="4319700" cy="4319700"/>
          </a:xfrm>
          <a:prstGeom prst="ellipse">
            <a:avLst/>
          </a:prstGeom>
          <a:gradFill>
            <a:gsLst>
              <a:gs pos="0">
                <a:schemeClr val="accent1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-3063827" y="-1428487"/>
            <a:ext cx="4319700" cy="4319700"/>
          </a:xfrm>
          <a:prstGeom prst="ellipse">
            <a:avLst/>
          </a:prstGeom>
          <a:gradFill>
            <a:gsLst>
              <a:gs pos="0">
                <a:schemeClr val="lt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7152100" y="-1905225"/>
            <a:ext cx="4319700" cy="4320000"/>
          </a:xfrm>
          <a:prstGeom prst="ellipse">
            <a:avLst/>
          </a:prstGeom>
          <a:gradFill>
            <a:gsLst>
              <a:gs pos="0">
                <a:schemeClr val="dk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8"/>
          <p:cNvSpPr txBox="1"/>
          <p:nvPr>
            <p:ph type="title"/>
          </p:nvPr>
        </p:nvSpPr>
        <p:spPr>
          <a:xfrm>
            <a:off x="1024800" y="1754425"/>
            <a:ext cx="2460000" cy="34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3" name="Google Shape;153;p18"/>
          <p:cNvSpPr txBox="1"/>
          <p:nvPr>
            <p:ph idx="1" type="subTitle"/>
          </p:nvPr>
        </p:nvSpPr>
        <p:spPr>
          <a:xfrm>
            <a:off x="1024800" y="2094975"/>
            <a:ext cx="2460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8"/>
          <p:cNvSpPr txBox="1"/>
          <p:nvPr>
            <p:ph idx="2" type="title"/>
          </p:nvPr>
        </p:nvSpPr>
        <p:spPr>
          <a:xfrm>
            <a:off x="5659206" y="1754425"/>
            <a:ext cx="2460000" cy="34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5" name="Google Shape;155;p18"/>
          <p:cNvSpPr txBox="1"/>
          <p:nvPr>
            <p:ph idx="3" type="subTitle"/>
          </p:nvPr>
        </p:nvSpPr>
        <p:spPr>
          <a:xfrm>
            <a:off x="5659204" y="2094975"/>
            <a:ext cx="2460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8"/>
          <p:cNvSpPr txBox="1"/>
          <p:nvPr>
            <p:ph idx="4" type="title"/>
          </p:nvPr>
        </p:nvSpPr>
        <p:spPr>
          <a:xfrm>
            <a:off x="1024800" y="3199250"/>
            <a:ext cx="2460000" cy="34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7" name="Google Shape;157;p18"/>
          <p:cNvSpPr txBox="1"/>
          <p:nvPr>
            <p:ph idx="5" type="subTitle"/>
          </p:nvPr>
        </p:nvSpPr>
        <p:spPr>
          <a:xfrm>
            <a:off x="1024800" y="3539775"/>
            <a:ext cx="2460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8"/>
          <p:cNvSpPr txBox="1"/>
          <p:nvPr>
            <p:ph idx="6" type="title"/>
          </p:nvPr>
        </p:nvSpPr>
        <p:spPr>
          <a:xfrm>
            <a:off x="5659206" y="3199250"/>
            <a:ext cx="2460000" cy="34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9" name="Google Shape;159;p18"/>
          <p:cNvSpPr txBox="1"/>
          <p:nvPr>
            <p:ph idx="7" type="subTitle"/>
          </p:nvPr>
        </p:nvSpPr>
        <p:spPr>
          <a:xfrm>
            <a:off x="5659204" y="3539775"/>
            <a:ext cx="2460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8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61" name="Google Shape;161;p18"/>
          <p:cNvCxnSpPr/>
          <p:nvPr/>
        </p:nvCxnSpPr>
        <p:spPr>
          <a:xfrm>
            <a:off x="285750" y="304800"/>
            <a:ext cx="8553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18"/>
          <p:cNvCxnSpPr/>
          <p:nvPr/>
        </p:nvCxnSpPr>
        <p:spPr>
          <a:xfrm>
            <a:off x="304725" y="4857750"/>
            <a:ext cx="8553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719974" y="1692750"/>
            <a:ext cx="2423400" cy="34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5" name="Google Shape;165;p19"/>
          <p:cNvSpPr txBox="1"/>
          <p:nvPr>
            <p:ph idx="1" type="subTitle"/>
          </p:nvPr>
        </p:nvSpPr>
        <p:spPr>
          <a:xfrm>
            <a:off x="719974" y="2033300"/>
            <a:ext cx="2423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19"/>
          <p:cNvSpPr txBox="1"/>
          <p:nvPr>
            <p:ph idx="2" type="title"/>
          </p:nvPr>
        </p:nvSpPr>
        <p:spPr>
          <a:xfrm>
            <a:off x="3360300" y="1692750"/>
            <a:ext cx="2423400" cy="34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7" name="Google Shape;167;p19"/>
          <p:cNvSpPr txBox="1"/>
          <p:nvPr>
            <p:ph idx="3" type="subTitle"/>
          </p:nvPr>
        </p:nvSpPr>
        <p:spPr>
          <a:xfrm>
            <a:off x="3360300" y="2033300"/>
            <a:ext cx="2423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19"/>
          <p:cNvSpPr txBox="1"/>
          <p:nvPr>
            <p:ph idx="4" type="title"/>
          </p:nvPr>
        </p:nvSpPr>
        <p:spPr>
          <a:xfrm>
            <a:off x="719974" y="3554275"/>
            <a:ext cx="2423400" cy="34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9" name="Google Shape;169;p19"/>
          <p:cNvSpPr txBox="1"/>
          <p:nvPr>
            <p:ph idx="5" type="subTitle"/>
          </p:nvPr>
        </p:nvSpPr>
        <p:spPr>
          <a:xfrm>
            <a:off x="719974" y="3894800"/>
            <a:ext cx="2423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9"/>
          <p:cNvSpPr txBox="1"/>
          <p:nvPr>
            <p:ph idx="6" type="title"/>
          </p:nvPr>
        </p:nvSpPr>
        <p:spPr>
          <a:xfrm>
            <a:off x="3360300" y="3554275"/>
            <a:ext cx="2423400" cy="34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1" name="Google Shape;171;p19"/>
          <p:cNvSpPr txBox="1"/>
          <p:nvPr>
            <p:ph idx="7" type="subTitle"/>
          </p:nvPr>
        </p:nvSpPr>
        <p:spPr>
          <a:xfrm>
            <a:off x="3360300" y="3894800"/>
            <a:ext cx="2423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19"/>
          <p:cNvSpPr txBox="1"/>
          <p:nvPr>
            <p:ph idx="8" type="title"/>
          </p:nvPr>
        </p:nvSpPr>
        <p:spPr>
          <a:xfrm flipH="1">
            <a:off x="6000626" y="1692750"/>
            <a:ext cx="2423400" cy="34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3" name="Google Shape;173;p19"/>
          <p:cNvSpPr txBox="1"/>
          <p:nvPr>
            <p:ph idx="9" type="subTitle"/>
          </p:nvPr>
        </p:nvSpPr>
        <p:spPr>
          <a:xfrm flipH="1">
            <a:off x="6000626" y="2033300"/>
            <a:ext cx="2423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9"/>
          <p:cNvSpPr txBox="1"/>
          <p:nvPr>
            <p:ph idx="13" type="title"/>
          </p:nvPr>
        </p:nvSpPr>
        <p:spPr>
          <a:xfrm flipH="1">
            <a:off x="6000626" y="3554275"/>
            <a:ext cx="2423400" cy="34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5" name="Google Shape;175;p19"/>
          <p:cNvSpPr txBox="1"/>
          <p:nvPr>
            <p:ph idx="14" type="subTitle"/>
          </p:nvPr>
        </p:nvSpPr>
        <p:spPr>
          <a:xfrm flipH="1">
            <a:off x="6000626" y="3894800"/>
            <a:ext cx="2423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9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77" name="Google Shape;177;p19"/>
          <p:cNvCxnSpPr/>
          <p:nvPr/>
        </p:nvCxnSpPr>
        <p:spPr>
          <a:xfrm>
            <a:off x="285750" y="304800"/>
            <a:ext cx="8553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19"/>
          <p:cNvCxnSpPr/>
          <p:nvPr/>
        </p:nvCxnSpPr>
        <p:spPr>
          <a:xfrm>
            <a:off x="304725" y="4857750"/>
            <a:ext cx="8553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" name="Google Shape;179;p19"/>
          <p:cNvSpPr/>
          <p:nvPr/>
        </p:nvSpPr>
        <p:spPr>
          <a:xfrm>
            <a:off x="7931223" y="1191556"/>
            <a:ext cx="4319700" cy="4319700"/>
          </a:xfrm>
          <a:prstGeom prst="ellipse">
            <a:avLst/>
          </a:prstGeom>
          <a:gradFill>
            <a:gsLst>
              <a:gs pos="0">
                <a:schemeClr val="accent1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9"/>
          <p:cNvSpPr/>
          <p:nvPr/>
        </p:nvSpPr>
        <p:spPr>
          <a:xfrm>
            <a:off x="-917827" y="-3199612"/>
            <a:ext cx="4319700" cy="4319700"/>
          </a:xfrm>
          <a:prstGeom prst="ellipse">
            <a:avLst/>
          </a:prstGeom>
          <a:gradFill>
            <a:gsLst>
              <a:gs pos="0">
                <a:schemeClr val="lt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9"/>
          <p:cNvSpPr/>
          <p:nvPr/>
        </p:nvSpPr>
        <p:spPr>
          <a:xfrm>
            <a:off x="-3347800" y="1782700"/>
            <a:ext cx="4319700" cy="4320000"/>
          </a:xfrm>
          <a:prstGeom prst="ellipse">
            <a:avLst/>
          </a:prstGeom>
          <a:gradFill>
            <a:gsLst>
              <a:gs pos="0">
                <a:schemeClr val="dk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/>
          <p:nvPr/>
        </p:nvSpPr>
        <p:spPr>
          <a:xfrm>
            <a:off x="-2858200" y="-845100"/>
            <a:ext cx="4319700" cy="4320000"/>
          </a:xfrm>
          <a:prstGeom prst="ellipse">
            <a:avLst/>
          </a:prstGeom>
          <a:gradFill>
            <a:gsLst>
              <a:gs pos="0">
                <a:schemeClr val="dk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0"/>
          <p:cNvSpPr/>
          <p:nvPr/>
        </p:nvSpPr>
        <p:spPr>
          <a:xfrm>
            <a:off x="-534127" y="3838331"/>
            <a:ext cx="4319700" cy="4319700"/>
          </a:xfrm>
          <a:prstGeom prst="ellipse">
            <a:avLst/>
          </a:prstGeom>
          <a:gradFill>
            <a:gsLst>
              <a:gs pos="0">
                <a:schemeClr val="accent1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0"/>
          <p:cNvSpPr/>
          <p:nvPr/>
        </p:nvSpPr>
        <p:spPr>
          <a:xfrm>
            <a:off x="6939748" y="-1502137"/>
            <a:ext cx="4319700" cy="4319700"/>
          </a:xfrm>
          <a:prstGeom prst="ellipse">
            <a:avLst/>
          </a:prstGeom>
          <a:gradFill>
            <a:gsLst>
              <a:gs pos="0">
                <a:schemeClr val="lt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0"/>
          <p:cNvSpPr txBox="1"/>
          <p:nvPr>
            <p:ph hasCustomPrompt="1" type="title"/>
          </p:nvPr>
        </p:nvSpPr>
        <p:spPr>
          <a:xfrm>
            <a:off x="1848000" y="1114512"/>
            <a:ext cx="5448000" cy="75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87" name="Google Shape;187;p20"/>
          <p:cNvSpPr txBox="1"/>
          <p:nvPr>
            <p:ph idx="1" type="subTitle"/>
          </p:nvPr>
        </p:nvSpPr>
        <p:spPr>
          <a:xfrm>
            <a:off x="1848000" y="1945587"/>
            <a:ext cx="5448000" cy="30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20"/>
          <p:cNvSpPr txBox="1"/>
          <p:nvPr>
            <p:ph hasCustomPrompt="1" idx="2" type="title"/>
          </p:nvPr>
        </p:nvSpPr>
        <p:spPr>
          <a:xfrm>
            <a:off x="1848000" y="2888691"/>
            <a:ext cx="5448000" cy="75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89" name="Google Shape;189;p20"/>
          <p:cNvSpPr txBox="1"/>
          <p:nvPr>
            <p:ph idx="3" type="subTitle"/>
          </p:nvPr>
        </p:nvSpPr>
        <p:spPr>
          <a:xfrm>
            <a:off x="1848000" y="3719688"/>
            <a:ext cx="5448000" cy="30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20"/>
          <p:cNvSpPr txBox="1"/>
          <p:nvPr>
            <p:ph idx="4" type="subTitle"/>
          </p:nvPr>
        </p:nvSpPr>
        <p:spPr>
          <a:xfrm>
            <a:off x="304800" y="154200"/>
            <a:ext cx="1533600" cy="301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udiowide"/>
              <a:buNone/>
              <a:defRPr sz="1200">
                <a:latin typeface="Audiowide"/>
                <a:ea typeface="Audiowide"/>
                <a:cs typeface="Audiowide"/>
                <a:sym typeface="Audiowi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9pPr>
          </a:lstStyle>
          <a:p/>
        </p:txBody>
      </p:sp>
      <p:sp>
        <p:nvSpPr>
          <p:cNvPr id="191" name="Google Shape;191;p20"/>
          <p:cNvSpPr txBox="1"/>
          <p:nvPr>
            <p:ph idx="5" type="subTitle"/>
          </p:nvPr>
        </p:nvSpPr>
        <p:spPr>
          <a:xfrm>
            <a:off x="8086725" y="4697625"/>
            <a:ext cx="752400" cy="301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udiowide"/>
              <a:buNone/>
              <a:defRPr sz="1200">
                <a:latin typeface="Audiowide"/>
                <a:ea typeface="Audiowide"/>
                <a:cs typeface="Audiowide"/>
                <a:sym typeface="Audiowi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9pPr>
          </a:lstStyle>
          <a:p/>
        </p:txBody>
      </p:sp>
      <p:cxnSp>
        <p:nvCxnSpPr>
          <p:cNvPr id="192" name="Google Shape;192;p20"/>
          <p:cNvCxnSpPr/>
          <p:nvPr/>
        </p:nvCxnSpPr>
        <p:spPr>
          <a:xfrm>
            <a:off x="1838400" y="304800"/>
            <a:ext cx="7000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20"/>
          <p:cNvCxnSpPr/>
          <p:nvPr/>
        </p:nvCxnSpPr>
        <p:spPr>
          <a:xfrm>
            <a:off x="304725" y="4857750"/>
            <a:ext cx="7782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-2685550" y="852950"/>
            <a:ext cx="4083300" cy="4083600"/>
          </a:xfrm>
          <a:prstGeom prst="ellipse">
            <a:avLst/>
          </a:prstGeom>
          <a:gradFill>
            <a:gsLst>
              <a:gs pos="0">
                <a:schemeClr val="lt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6397975" y="-2181250"/>
            <a:ext cx="4247100" cy="4247100"/>
          </a:xfrm>
          <a:prstGeom prst="ellipse">
            <a:avLst/>
          </a:prstGeom>
          <a:gradFill>
            <a:gsLst>
              <a:gs pos="0">
                <a:schemeClr val="accent1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 txBox="1"/>
          <p:nvPr>
            <p:ph type="title"/>
          </p:nvPr>
        </p:nvSpPr>
        <p:spPr>
          <a:xfrm>
            <a:off x="2152350" y="2504575"/>
            <a:ext cx="4839300" cy="841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3"/>
          <p:cNvSpPr txBox="1"/>
          <p:nvPr>
            <p:ph hasCustomPrompt="1" idx="2" type="title"/>
          </p:nvPr>
        </p:nvSpPr>
        <p:spPr>
          <a:xfrm>
            <a:off x="3715125" y="1322825"/>
            <a:ext cx="1713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2152350" y="3346375"/>
            <a:ext cx="4839300" cy="4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3" type="subTitle"/>
          </p:nvPr>
        </p:nvSpPr>
        <p:spPr>
          <a:xfrm>
            <a:off x="304800" y="154200"/>
            <a:ext cx="1533600" cy="301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udiowide"/>
              <a:buNone/>
              <a:defRPr sz="1200">
                <a:latin typeface="Audiowide"/>
                <a:ea typeface="Audiowide"/>
                <a:cs typeface="Audiowide"/>
                <a:sym typeface="Audiowi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4" type="subTitle"/>
          </p:nvPr>
        </p:nvSpPr>
        <p:spPr>
          <a:xfrm>
            <a:off x="8086725" y="4697625"/>
            <a:ext cx="752400" cy="301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udiowide"/>
              <a:buNone/>
              <a:defRPr sz="1200">
                <a:latin typeface="Audiowide"/>
                <a:ea typeface="Audiowide"/>
                <a:cs typeface="Audiowide"/>
                <a:sym typeface="Audiowi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9pPr>
          </a:lstStyle>
          <a:p/>
        </p:txBody>
      </p:sp>
      <p:cxnSp>
        <p:nvCxnSpPr>
          <p:cNvPr id="26" name="Google Shape;26;p3"/>
          <p:cNvCxnSpPr/>
          <p:nvPr/>
        </p:nvCxnSpPr>
        <p:spPr>
          <a:xfrm>
            <a:off x="1838400" y="304800"/>
            <a:ext cx="7000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" name="Google Shape;27;p3"/>
          <p:cNvCxnSpPr/>
          <p:nvPr/>
        </p:nvCxnSpPr>
        <p:spPr>
          <a:xfrm>
            <a:off x="304725" y="4857750"/>
            <a:ext cx="7782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/>
          <p:nvPr>
            <p:ph type="ctrTitle"/>
          </p:nvPr>
        </p:nvSpPr>
        <p:spPr>
          <a:xfrm>
            <a:off x="2122300" y="499475"/>
            <a:ext cx="4899300" cy="9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6" name="Google Shape;196;p21"/>
          <p:cNvSpPr txBox="1"/>
          <p:nvPr>
            <p:ph idx="1" type="subTitle"/>
          </p:nvPr>
        </p:nvSpPr>
        <p:spPr>
          <a:xfrm>
            <a:off x="2122300" y="1584575"/>
            <a:ext cx="4899300" cy="12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7" name="Google Shape;197;p21"/>
          <p:cNvSpPr txBox="1"/>
          <p:nvPr>
            <p:ph idx="2" type="subTitle"/>
          </p:nvPr>
        </p:nvSpPr>
        <p:spPr>
          <a:xfrm>
            <a:off x="304800" y="154200"/>
            <a:ext cx="1533600" cy="301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udiowide"/>
              <a:buNone/>
              <a:defRPr sz="1200">
                <a:latin typeface="Audiowide"/>
                <a:ea typeface="Audiowide"/>
                <a:cs typeface="Audiowide"/>
                <a:sym typeface="Audiowi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9pPr>
          </a:lstStyle>
          <a:p/>
        </p:txBody>
      </p:sp>
      <p:sp>
        <p:nvSpPr>
          <p:cNvPr id="198" name="Google Shape;198;p21"/>
          <p:cNvSpPr txBox="1"/>
          <p:nvPr>
            <p:ph idx="3" type="subTitle"/>
          </p:nvPr>
        </p:nvSpPr>
        <p:spPr>
          <a:xfrm>
            <a:off x="8086725" y="4697625"/>
            <a:ext cx="752400" cy="301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udiowide"/>
              <a:buNone/>
              <a:defRPr sz="1200">
                <a:latin typeface="Audiowide"/>
                <a:ea typeface="Audiowide"/>
                <a:cs typeface="Audiowide"/>
                <a:sym typeface="Audiowi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9pPr>
          </a:lstStyle>
          <a:p/>
        </p:txBody>
      </p:sp>
      <p:sp>
        <p:nvSpPr>
          <p:cNvPr id="199" name="Google Shape;199;p21"/>
          <p:cNvSpPr txBox="1"/>
          <p:nvPr/>
        </p:nvSpPr>
        <p:spPr>
          <a:xfrm>
            <a:off x="1850125" y="3840675"/>
            <a:ext cx="54438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CREDITS: This presentation template was created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Mulish"/>
                <a:ea typeface="Mulish"/>
                <a:cs typeface="Mulish"/>
                <a:sym typeface="Mulish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, and includes icons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Mulish"/>
                <a:ea typeface="Mulish"/>
                <a:cs typeface="Mulish"/>
                <a:sym typeface="Mulish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, and infographics &amp; images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Mulish"/>
                <a:ea typeface="Mulish"/>
                <a:cs typeface="Mulish"/>
                <a:sym typeface="Mulish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lt1"/>
              </a:solidFill>
              <a:highlight>
                <a:srgbClr val="DFDEFC"/>
              </a:highlight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200" name="Google Shape;200;p21"/>
          <p:cNvSpPr/>
          <p:nvPr/>
        </p:nvSpPr>
        <p:spPr>
          <a:xfrm>
            <a:off x="6477000" y="-74200"/>
            <a:ext cx="4319700" cy="4320000"/>
          </a:xfrm>
          <a:prstGeom prst="ellipse">
            <a:avLst/>
          </a:prstGeom>
          <a:gradFill>
            <a:gsLst>
              <a:gs pos="0">
                <a:schemeClr val="dk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1"/>
          <p:cNvSpPr/>
          <p:nvPr/>
        </p:nvSpPr>
        <p:spPr>
          <a:xfrm>
            <a:off x="-2636677" y="66863"/>
            <a:ext cx="4319700" cy="4319700"/>
          </a:xfrm>
          <a:prstGeom prst="ellipse">
            <a:avLst/>
          </a:prstGeom>
          <a:gradFill>
            <a:gsLst>
              <a:gs pos="0">
                <a:schemeClr val="lt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1"/>
          <p:cNvSpPr/>
          <p:nvPr/>
        </p:nvSpPr>
        <p:spPr>
          <a:xfrm>
            <a:off x="-466227" y="3946956"/>
            <a:ext cx="4319700" cy="4319700"/>
          </a:xfrm>
          <a:prstGeom prst="ellipse">
            <a:avLst/>
          </a:prstGeom>
          <a:gradFill>
            <a:gsLst>
              <a:gs pos="0">
                <a:schemeClr val="accent1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3" name="Google Shape;203;p21"/>
          <p:cNvCxnSpPr/>
          <p:nvPr/>
        </p:nvCxnSpPr>
        <p:spPr>
          <a:xfrm>
            <a:off x="1838400" y="304800"/>
            <a:ext cx="7000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21"/>
          <p:cNvCxnSpPr/>
          <p:nvPr/>
        </p:nvCxnSpPr>
        <p:spPr>
          <a:xfrm>
            <a:off x="304725" y="4857750"/>
            <a:ext cx="7782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/>
          <p:nvPr/>
        </p:nvSpPr>
        <p:spPr>
          <a:xfrm>
            <a:off x="-1122827" y="-1737312"/>
            <a:ext cx="4319700" cy="4319700"/>
          </a:xfrm>
          <a:prstGeom prst="ellipse">
            <a:avLst/>
          </a:prstGeom>
          <a:gradFill>
            <a:gsLst>
              <a:gs pos="0">
                <a:schemeClr val="lt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7338350" y="-675225"/>
            <a:ext cx="4319700" cy="4320000"/>
          </a:xfrm>
          <a:prstGeom prst="ellipse">
            <a:avLst/>
          </a:prstGeom>
          <a:gradFill>
            <a:gsLst>
              <a:gs pos="0">
                <a:schemeClr val="dk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2849948" y="2634181"/>
            <a:ext cx="4319700" cy="4319700"/>
          </a:xfrm>
          <a:prstGeom prst="ellipse">
            <a:avLst/>
          </a:prstGeom>
          <a:gradFill>
            <a:gsLst>
              <a:gs pos="0">
                <a:schemeClr val="accent1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9" name="Google Shape;209;p22"/>
          <p:cNvCxnSpPr/>
          <p:nvPr/>
        </p:nvCxnSpPr>
        <p:spPr>
          <a:xfrm>
            <a:off x="285750" y="304800"/>
            <a:ext cx="8553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Google Shape;210;p22"/>
          <p:cNvCxnSpPr/>
          <p:nvPr/>
        </p:nvCxnSpPr>
        <p:spPr>
          <a:xfrm>
            <a:off x="304725" y="4857750"/>
            <a:ext cx="8553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/>
          <p:nvPr/>
        </p:nvSpPr>
        <p:spPr>
          <a:xfrm>
            <a:off x="-2858200" y="-845100"/>
            <a:ext cx="4319700" cy="4320000"/>
          </a:xfrm>
          <a:prstGeom prst="ellipse">
            <a:avLst/>
          </a:prstGeom>
          <a:gradFill>
            <a:gsLst>
              <a:gs pos="0">
                <a:schemeClr val="dk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3"/>
          <p:cNvSpPr/>
          <p:nvPr/>
        </p:nvSpPr>
        <p:spPr>
          <a:xfrm>
            <a:off x="-534127" y="3838331"/>
            <a:ext cx="4319700" cy="4319700"/>
          </a:xfrm>
          <a:prstGeom prst="ellipse">
            <a:avLst/>
          </a:prstGeom>
          <a:gradFill>
            <a:gsLst>
              <a:gs pos="0">
                <a:schemeClr val="accent1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3"/>
          <p:cNvSpPr/>
          <p:nvPr/>
        </p:nvSpPr>
        <p:spPr>
          <a:xfrm>
            <a:off x="6939748" y="-1502137"/>
            <a:ext cx="4319700" cy="4319700"/>
          </a:xfrm>
          <a:prstGeom prst="ellipse">
            <a:avLst/>
          </a:prstGeom>
          <a:gradFill>
            <a:gsLst>
              <a:gs pos="0">
                <a:schemeClr val="lt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5" name="Google Shape;215;p23"/>
          <p:cNvCxnSpPr/>
          <p:nvPr/>
        </p:nvCxnSpPr>
        <p:spPr>
          <a:xfrm>
            <a:off x="285750" y="304800"/>
            <a:ext cx="8553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23"/>
          <p:cNvCxnSpPr/>
          <p:nvPr/>
        </p:nvCxnSpPr>
        <p:spPr>
          <a:xfrm>
            <a:off x="304725" y="4857750"/>
            <a:ext cx="8553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arker Grotesque SemiBold"/>
              <a:buChar char="●"/>
              <a:defRPr sz="12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9pPr>
          </a:lstStyle>
          <a:p/>
        </p:txBody>
      </p:sp>
      <p:cxnSp>
        <p:nvCxnSpPr>
          <p:cNvPr id="31" name="Google Shape;31;p4"/>
          <p:cNvCxnSpPr/>
          <p:nvPr/>
        </p:nvCxnSpPr>
        <p:spPr>
          <a:xfrm>
            <a:off x="285750" y="304800"/>
            <a:ext cx="8553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" name="Google Shape;32;p4"/>
          <p:cNvCxnSpPr/>
          <p:nvPr/>
        </p:nvCxnSpPr>
        <p:spPr>
          <a:xfrm>
            <a:off x="304725" y="4857750"/>
            <a:ext cx="8553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-2858202" y="2234713"/>
            <a:ext cx="4319700" cy="4319700"/>
          </a:xfrm>
          <a:prstGeom prst="ellipse">
            <a:avLst/>
          </a:prstGeom>
          <a:gradFill>
            <a:gsLst>
              <a:gs pos="0">
                <a:schemeClr val="lt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4333198" y="3572981"/>
            <a:ext cx="4319700" cy="4319700"/>
          </a:xfrm>
          <a:prstGeom prst="ellipse">
            <a:avLst/>
          </a:prstGeom>
          <a:gradFill>
            <a:gsLst>
              <a:gs pos="0">
                <a:schemeClr val="accent1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6533475" y="-2536600"/>
            <a:ext cx="4319700" cy="4320000"/>
          </a:xfrm>
          <a:prstGeom prst="ellipse">
            <a:avLst/>
          </a:prstGeom>
          <a:gradFill>
            <a:gsLst>
              <a:gs pos="0">
                <a:schemeClr val="dk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 txBox="1"/>
          <p:nvPr>
            <p:ph idx="1" type="subTitle"/>
          </p:nvPr>
        </p:nvSpPr>
        <p:spPr>
          <a:xfrm>
            <a:off x="713226" y="2350838"/>
            <a:ext cx="2564700" cy="416400"/>
          </a:xfrm>
          <a:prstGeom prst="rect">
            <a:avLst/>
          </a:prstGeom>
          <a:effectLst>
            <a:outerShdw blurRad="342900" rotWithShape="0" algn="bl" dir="5400000" dist="19050">
              <a:schemeClr val="lt1">
                <a:alpha val="30000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200">
                <a:latin typeface="Audiowide"/>
                <a:ea typeface="Audiowide"/>
                <a:cs typeface="Audiowide"/>
                <a:sym typeface="Audiowi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2" type="subTitle"/>
          </p:nvPr>
        </p:nvSpPr>
        <p:spPr>
          <a:xfrm>
            <a:off x="5866074" y="2350838"/>
            <a:ext cx="2564700" cy="416400"/>
          </a:xfrm>
          <a:prstGeom prst="rect">
            <a:avLst/>
          </a:prstGeom>
          <a:effectLst>
            <a:outerShdw blurRad="342900" rotWithShape="0" algn="bl" dir="5400000" dist="19050">
              <a:schemeClr val="lt1">
                <a:alpha val="30000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200">
                <a:latin typeface="Audiowide"/>
                <a:ea typeface="Audiowide"/>
                <a:cs typeface="Audiowide"/>
                <a:sym typeface="Audiowi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3" type="subTitle"/>
          </p:nvPr>
        </p:nvSpPr>
        <p:spPr>
          <a:xfrm>
            <a:off x="713226" y="2767240"/>
            <a:ext cx="25647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4" type="subTitle"/>
          </p:nvPr>
        </p:nvSpPr>
        <p:spPr>
          <a:xfrm>
            <a:off x="5866074" y="2767240"/>
            <a:ext cx="25647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2" name="Google Shape;42;p5"/>
          <p:cNvCxnSpPr/>
          <p:nvPr/>
        </p:nvCxnSpPr>
        <p:spPr>
          <a:xfrm>
            <a:off x="285750" y="304800"/>
            <a:ext cx="8553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" name="Google Shape;43;p5"/>
          <p:cNvCxnSpPr/>
          <p:nvPr/>
        </p:nvCxnSpPr>
        <p:spPr>
          <a:xfrm>
            <a:off x="304725" y="4857750"/>
            <a:ext cx="8553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-1615127" y="3562331"/>
            <a:ext cx="4319700" cy="4319700"/>
          </a:xfrm>
          <a:prstGeom prst="ellipse">
            <a:avLst/>
          </a:prstGeom>
          <a:gradFill>
            <a:gsLst>
              <a:gs pos="0">
                <a:schemeClr val="accent1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6"/>
          <p:cNvSpPr/>
          <p:nvPr/>
        </p:nvSpPr>
        <p:spPr>
          <a:xfrm>
            <a:off x="-2181150" y="-2680525"/>
            <a:ext cx="4319700" cy="4320000"/>
          </a:xfrm>
          <a:prstGeom prst="ellipse">
            <a:avLst/>
          </a:prstGeom>
          <a:gradFill>
            <a:gsLst>
              <a:gs pos="0">
                <a:schemeClr val="dk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7748623" y="2575838"/>
            <a:ext cx="4319700" cy="4319700"/>
          </a:xfrm>
          <a:prstGeom prst="ellipse">
            <a:avLst/>
          </a:prstGeom>
          <a:gradFill>
            <a:gsLst>
              <a:gs pos="0">
                <a:schemeClr val="lt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9" name="Google Shape;49;p6"/>
          <p:cNvCxnSpPr/>
          <p:nvPr/>
        </p:nvCxnSpPr>
        <p:spPr>
          <a:xfrm>
            <a:off x="285750" y="304800"/>
            <a:ext cx="8553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" name="Google Shape;50;p6"/>
          <p:cNvCxnSpPr/>
          <p:nvPr/>
        </p:nvCxnSpPr>
        <p:spPr>
          <a:xfrm>
            <a:off x="304725" y="4857750"/>
            <a:ext cx="8553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-1431850" y="3964325"/>
            <a:ext cx="4247100" cy="4247100"/>
          </a:xfrm>
          <a:prstGeom prst="ellipse">
            <a:avLst/>
          </a:prstGeom>
          <a:gradFill>
            <a:gsLst>
              <a:gs pos="0">
                <a:schemeClr val="accent1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7"/>
          <p:cNvSpPr txBox="1"/>
          <p:nvPr>
            <p:ph type="title"/>
          </p:nvPr>
        </p:nvSpPr>
        <p:spPr>
          <a:xfrm>
            <a:off x="713225" y="387100"/>
            <a:ext cx="4219800" cy="114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" type="body"/>
          </p:nvPr>
        </p:nvSpPr>
        <p:spPr>
          <a:xfrm>
            <a:off x="719675" y="1722650"/>
            <a:ext cx="3781500" cy="25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55" name="Google Shape;55;p7"/>
          <p:cNvCxnSpPr/>
          <p:nvPr/>
        </p:nvCxnSpPr>
        <p:spPr>
          <a:xfrm>
            <a:off x="285750" y="304800"/>
            <a:ext cx="8553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" name="Google Shape;56;p7"/>
          <p:cNvCxnSpPr/>
          <p:nvPr/>
        </p:nvCxnSpPr>
        <p:spPr>
          <a:xfrm>
            <a:off x="304725" y="4857750"/>
            <a:ext cx="8553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/>
          <p:nvPr/>
        </p:nvSpPr>
        <p:spPr>
          <a:xfrm flipH="1">
            <a:off x="6122225" y="3197781"/>
            <a:ext cx="4319700" cy="4319700"/>
          </a:xfrm>
          <a:prstGeom prst="ellipse">
            <a:avLst/>
          </a:prstGeom>
          <a:gradFill>
            <a:gsLst>
              <a:gs pos="0">
                <a:schemeClr val="accent1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8"/>
          <p:cNvSpPr/>
          <p:nvPr/>
        </p:nvSpPr>
        <p:spPr>
          <a:xfrm flipH="1">
            <a:off x="3867073" y="-2421925"/>
            <a:ext cx="4319700" cy="4320000"/>
          </a:xfrm>
          <a:prstGeom prst="ellipse">
            <a:avLst/>
          </a:prstGeom>
          <a:gradFill>
            <a:gsLst>
              <a:gs pos="0">
                <a:schemeClr val="dk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8"/>
          <p:cNvSpPr/>
          <p:nvPr/>
        </p:nvSpPr>
        <p:spPr>
          <a:xfrm flipH="1">
            <a:off x="-3169100" y="347088"/>
            <a:ext cx="4319700" cy="4319700"/>
          </a:xfrm>
          <a:prstGeom prst="ellipse">
            <a:avLst/>
          </a:prstGeom>
          <a:gradFill>
            <a:gsLst>
              <a:gs pos="0">
                <a:schemeClr val="lt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8"/>
          <p:cNvSpPr txBox="1"/>
          <p:nvPr>
            <p:ph type="title"/>
          </p:nvPr>
        </p:nvSpPr>
        <p:spPr>
          <a:xfrm>
            <a:off x="2841000" y="1307100"/>
            <a:ext cx="5008200" cy="252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62" name="Google Shape;62;p8"/>
          <p:cNvSpPr txBox="1"/>
          <p:nvPr>
            <p:ph idx="1" type="subTitle"/>
          </p:nvPr>
        </p:nvSpPr>
        <p:spPr>
          <a:xfrm>
            <a:off x="304800" y="154200"/>
            <a:ext cx="1533600" cy="301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udiowide"/>
              <a:buNone/>
              <a:defRPr sz="1200">
                <a:latin typeface="Audiowide"/>
                <a:ea typeface="Audiowide"/>
                <a:cs typeface="Audiowide"/>
                <a:sym typeface="Audiowi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9pPr>
          </a:lstStyle>
          <a:p/>
        </p:txBody>
      </p:sp>
      <p:sp>
        <p:nvSpPr>
          <p:cNvPr id="63" name="Google Shape;63;p8"/>
          <p:cNvSpPr txBox="1"/>
          <p:nvPr>
            <p:ph idx="2" type="subTitle"/>
          </p:nvPr>
        </p:nvSpPr>
        <p:spPr>
          <a:xfrm>
            <a:off x="8086725" y="4697625"/>
            <a:ext cx="752400" cy="301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udiowide"/>
              <a:buNone/>
              <a:defRPr sz="1200">
                <a:latin typeface="Audiowide"/>
                <a:ea typeface="Audiowide"/>
                <a:cs typeface="Audiowide"/>
                <a:sym typeface="Audiowi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9pPr>
          </a:lstStyle>
          <a:p/>
        </p:txBody>
      </p:sp>
      <p:cxnSp>
        <p:nvCxnSpPr>
          <p:cNvPr id="64" name="Google Shape;64;p8"/>
          <p:cNvCxnSpPr/>
          <p:nvPr/>
        </p:nvCxnSpPr>
        <p:spPr>
          <a:xfrm>
            <a:off x="1838400" y="304800"/>
            <a:ext cx="7000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" name="Google Shape;65;p8"/>
          <p:cNvCxnSpPr/>
          <p:nvPr/>
        </p:nvCxnSpPr>
        <p:spPr>
          <a:xfrm>
            <a:off x="304725" y="4857750"/>
            <a:ext cx="7782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/>
          <p:nvPr/>
        </p:nvSpPr>
        <p:spPr>
          <a:xfrm>
            <a:off x="7551550" y="2490825"/>
            <a:ext cx="4319700" cy="4320000"/>
          </a:xfrm>
          <a:prstGeom prst="ellipse">
            <a:avLst/>
          </a:prstGeom>
          <a:gradFill>
            <a:gsLst>
              <a:gs pos="0">
                <a:schemeClr val="dk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9"/>
          <p:cNvSpPr/>
          <p:nvPr/>
        </p:nvSpPr>
        <p:spPr>
          <a:xfrm>
            <a:off x="2221323" y="-3074812"/>
            <a:ext cx="4319700" cy="4319700"/>
          </a:xfrm>
          <a:prstGeom prst="ellipse">
            <a:avLst/>
          </a:prstGeom>
          <a:gradFill>
            <a:gsLst>
              <a:gs pos="0">
                <a:schemeClr val="lt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9"/>
          <p:cNvSpPr/>
          <p:nvPr/>
        </p:nvSpPr>
        <p:spPr>
          <a:xfrm>
            <a:off x="-2638477" y="3173531"/>
            <a:ext cx="4319700" cy="4319700"/>
          </a:xfrm>
          <a:prstGeom prst="ellipse">
            <a:avLst/>
          </a:prstGeom>
          <a:gradFill>
            <a:gsLst>
              <a:gs pos="0">
                <a:schemeClr val="accent1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9"/>
          <p:cNvSpPr txBox="1"/>
          <p:nvPr>
            <p:ph type="title"/>
          </p:nvPr>
        </p:nvSpPr>
        <p:spPr>
          <a:xfrm>
            <a:off x="1059800" y="1547838"/>
            <a:ext cx="4856700" cy="695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1" name="Google Shape;71;p9"/>
          <p:cNvSpPr txBox="1"/>
          <p:nvPr>
            <p:ph idx="1" type="subTitle"/>
          </p:nvPr>
        </p:nvSpPr>
        <p:spPr>
          <a:xfrm>
            <a:off x="1059853" y="2242963"/>
            <a:ext cx="4856700" cy="13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2" type="subTitle"/>
          </p:nvPr>
        </p:nvSpPr>
        <p:spPr>
          <a:xfrm>
            <a:off x="304800" y="154200"/>
            <a:ext cx="1533600" cy="301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udiowide"/>
              <a:buNone/>
              <a:defRPr sz="1200">
                <a:latin typeface="Audiowide"/>
                <a:ea typeface="Audiowide"/>
                <a:cs typeface="Audiowide"/>
                <a:sym typeface="Audiowi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3" type="subTitle"/>
          </p:nvPr>
        </p:nvSpPr>
        <p:spPr>
          <a:xfrm>
            <a:off x="8086725" y="4697625"/>
            <a:ext cx="752400" cy="301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udiowide"/>
              <a:buNone/>
              <a:defRPr sz="1200">
                <a:latin typeface="Audiowide"/>
                <a:ea typeface="Audiowide"/>
                <a:cs typeface="Audiowide"/>
                <a:sym typeface="Audiowi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9pPr>
          </a:lstStyle>
          <a:p/>
        </p:txBody>
      </p:sp>
      <p:cxnSp>
        <p:nvCxnSpPr>
          <p:cNvPr id="74" name="Google Shape;74;p9"/>
          <p:cNvCxnSpPr/>
          <p:nvPr/>
        </p:nvCxnSpPr>
        <p:spPr>
          <a:xfrm>
            <a:off x="1838400" y="304800"/>
            <a:ext cx="7000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9"/>
          <p:cNvCxnSpPr/>
          <p:nvPr/>
        </p:nvCxnSpPr>
        <p:spPr>
          <a:xfrm>
            <a:off x="304725" y="4857750"/>
            <a:ext cx="7782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/>
          <p:nvPr/>
        </p:nvSpPr>
        <p:spPr>
          <a:xfrm>
            <a:off x="-1122827" y="-1737312"/>
            <a:ext cx="4319700" cy="4319700"/>
          </a:xfrm>
          <a:prstGeom prst="ellipse">
            <a:avLst/>
          </a:prstGeom>
          <a:gradFill>
            <a:gsLst>
              <a:gs pos="0">
                <a:schemeClr val="lt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0"/>
          <p:cNvSpPr/>
          <p:nvPr/>
        </p:nvSpPr>
        <p:spPr>
          <a:xfrm>
            <a:off x="7338350" y="-675225"/>
            <a:ext cx="4319700" cy="4320000"/>
          </a:xfrm>
          <a:prstGeom prst="ellipse">
            <a:avLst/>
          </a:prstGeom>
          <a:gradFill>
            <a:gsLst>
              <a:gs pos="0">
                <a:schemeClr val="dk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0"/>
          <p:cNvSpPr/>
          <p:nvPr/>
        </p:nvSpPr>
        <p:spPr>
          <a:xfrm>
            <a:off x="2849948" y="2634181"/>
            <a:ext cx="4319700" cy="4319700"/>
          </a:xfrm>
          <a:prstGeom prst="ellipse">
            <a:avLst/>
          </a:prstGeom>
          <a:gradFill>
            <a:gsLst>
              <a:gs pos="0">
                <a:schemeClr val="accent1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0"/>
          <p:cNvSpPr txBox="1"/>
          <p:nvPr>
            <p:ph type="title"/>
          </p:nvPr>
        </p:nvSpPr>
        <p:spPr>
          <a:xfrm>
            <a:off x="740550" y="3583325"/>
            <a:ext cx="5186100" cy="1161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" type="subTitle"/>
          </p:nvPr>
        </p:nvSpPr>
        <p:spPr>
          <a:xfrm>
            <a:off x="304800" y="154200"/>
            <a:ext cx="1533600" cy="301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udiowide"/>
              <a:buNone/>
              <a:defRPr sz="1200">
                <a:latin typeface="Audiowide"/>
                <a:ea typeface="Audiowide"/>
                <a:cs typeface="Audiowide"/>
                <a:sym typeface="Audiowi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9pPr>
          </a:lstStyle>
          <a:p/>
        </p:txBody>
      </p:sp>
      <p:sp>
        <p:nvSpPr>
          <p:cNvPr id="82" name="Google Shape;82;p10"/>
          <p:cNvSpPr txBox="1"/>
          <p:nvPr>
            <p:ph idx="2" type="subTitle"/>
          </p:nvPr>
        </p:nvSpPr>
        <p:spPr>
          <a:xfrm>
            <a:off x="8086725" y="4697625"/>
            <a:ext cx="752400" cy="301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udiowide"/>
              <a:buNone/>
              <a:defRPr sz="1200">
                <a:latin typeface="Audiowide"/>
                <a:ea typeface="Audiowide"/>
                <a:cs typeface="Audiowide"/>
                <a:sym typeface="Audiowi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9pPr>
          </a:lstStyle>
          <a:p/>
        </p:txBody>
      </p:sp>
      <p:cxnSp>
        <p:nvCxnSpPr>
          <p:cNvPr id="83" name="Google Shape;83;p10"/>
          <p:cNvCxnSpPr/>
          <p:nvPr/>
        </p:nvCxnSpPr>
        <p:spPr>
          <a:xfrm>
            <a:off x="304725" y="4857750"/>
            <a:ext cx="7782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0"/>
          <p:cNvCxnSpPr/>
          <p:nvPr/>
        </p:nvCxnSpPr>
        <p:spPr>
          <a:xfrm>
            <a:off x="1838400" y="304800"/>
            <a:ext cx="7000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2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  <a:effectLst>
            <a:outerShdw blurRad="342900" rotWithShape="0" algn="bl" dir="5400000" dist="19050">
              <a:schemeClr val="lt1">
                <a:alpha val="30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●"/>
              <a:defRPr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○"/>
              <a:defRPr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■"/>
              <a:defRPr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●"/>
              <a:defRPr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○"/>
              <a:defRPr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■"/>
              <a:defRPr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●"/>
              <a:defRPr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○"/>
              <a:defRPr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■"/>
              <a:defRPr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image" Target="../media/image2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/>
          <p:nvPr>
            <p:ph idx="1" type="subTitle"/>
          </p:nvPr>
        </p:nvSpPr>
        <p:spPr>
          <a:xfrm>
            <a:off x="3502125" y="3781500"/>
            <a:ext cx="4718100" cy="483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EEL2020 DIGITAL DESIGN COURSE PROJECT</a:t>
            </a:r>
            <a:endParaRPr b="1"/>
          </a:p>
        </p:txBody>
      </p:sp>
      <p:sp>
        <p:nvSpPr>
          <p:cNvPr id="222" name="Google Shape;222;p24"/>
          <p:cNvSpPr txBox="1"/>
          <p:nvPr>
            <p:ph type="ctrTitle"/>
          </p:nvPr>
        </p:nvSpPr>
        <p:spPr>
          <a:xfrm>
            <a:off x="3502125" y="1335075"/>
            <a:ext cx="5496600" cy="2292000"/>
          </a:xfrm>
          <a:prstGeom prst="rect">
            <a:avLst/>
          </a:prstGeom>
        </p:spPr>
        <p:txBody>
          <a:bodyPr anchorCtr="0" anchor="b" bIns="91425" lIns="857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TRAFFIC </a:t>
            </a:r>
            <a:endParaRPr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LIGHT </a:t>
            </a:r>
            <a:r>
              <a:rPr lang="en" sz="4500"/>
              <a:t>CONTROLLER </a:t>
            </a:r>
            <a:endParaRPr sz="4700">
              <a:solidFill>
                <a:schemeClr val="dk2"/>
              </a:solidFill>
            </a:endParaRPr>
          </a:p>
        </p:txBody>
      </p:sp>
      <p:pic>
        <p:nvPicPr>
          <p:cNvPr id="223" name="Google Shape;22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5358" y="1085850"/>
            <a:ext cx="984597" cy="2971799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4"/>
          <p:cNvSpPr txBox="1"/>
          <p:nvPr>
            <p:ph idx="2" type="subTitle"/>
          </p:nvPr>
        </p:nvSpPr>
        <p:spPr>
          <a:xfrm>
            <a:off x="304800" y="154200"/>
            <a:ext cx="1533600" cy="3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TRAFFIC LIGHT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3"/>
          <p:cNvSpPr txBox="1"/>
          <p:nvPr>
            <p:ph idx="2" type="subTitle"/>
          </p:nvPr>
        </p:nvSpPr>
        <p:spPr>
          <a:xfrm>
            <a:off x="304800" y="154200"/>
            <a:ext cx="1533600" cy="3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TRAFFIC LIGHT</a:t>
            </a:r>
            <a:endParaRPr/>
          </a:p>
        </p:txBody>
      </p:sp>
      <p:pic>
        <p:nvPicPr>
          <p:cNvPr id="304" name="Google Shape;30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9254" y="1135763"/>
            <a:ext cx="5017896" cy="3547776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3"/>
          <p:cNvSpPr txBox="1"/>
          <p:nvPr>
            <p:ph type="title"/>
          </p:nvPr>
        </p:nvSpPr>
        <p:spPr>
          <a:xfrm>
            <a:off x="0" y="469475"/>
            <a:ext cx="9144000" cy="66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IMPLEMENTATION ON BOARD</a:t>
            </a:r>
            <a:endParaRPr sz="3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/>
          <p:nvPr>
            <p:ph idx="2" type="subTitle"/>
          </p:nvPr>
        </p:nvSpPr>
        <p:spPr>
          <a:xfrm>
            <a:off x="304800" y="154200"/>
            <a:ext cx="1533600" cy="3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TRAFFIC LIGHT</a:t>
            </a:r>
            <a:endParaRPr/>
          </a:p>
        </p:txBody>
      </p:sp>
      <p:sp>
        <p:nvSpPr>
          <p:cNvPr id="230" name="Google Shape;230;p25"/>
          <p:cNvSpPr txBox="1"/>
          <p:nvPr>
            <p:ph type="title"/>
          </p:nvPr>
        </p:nvSpPr>
        <p:spPr>
          <a:xfrm>
            <a:off x="304800" y="776000"/>
            <a:ext cx="6420000" cy="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pic>
        <p:nvPicPr>
          <p:cNvPr id="231" name="Google Shape;2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525" y="1707700"/>
            <a:ext cx="2517112" cy="209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7775" y="1707700"/>
            <a:ext cx="2411698" cy="209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21625" y="1707700"/>
            <a:ext cx="2393840" cy="209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5"/>
          <p:cNvSpPr/>
          <p:nvPr/>
        </p:nvSpPr>
        <p:spPr>
          <a:xfrm>
            <a:off x="2978675" y="2695450"/>
            <a:ext cx="259200" cy="11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5"/>
          <p:cNvSpPr/>
          <p:nvPr/>
        </p:nvSpPr>
        <p:spPr>
          <a:xfrm>
            <a:off x="6000950" y="2695450"/>
            <a:ext cx="259200" cy="11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6"/>
          <p:cNvSpPr txBox="1"/>
          <p:nvPr>
            <p:ph type="title"/>
          </p:nvPr>
        </p:nvSpPr>
        <p:spPr>
          <a:xfrm>
            <a:off x="380750" y="666550"/>
            <a:ext cx="6420000" cy="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241" name="Google Shape;241;p26"/>
          <p:cNvSpPr txBox="1"/>
          <p:nvPr>
            <p:ph idx="2" type="subTitle"/>
          </p:nvPr>
        </p:nvSpPr>
        <p:spPr>
          <a:xfrm>
            <a:off x="304800" y="154200"/>
            <a:ext cx="1533600" cy="3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TRAFFIC LIGHT</a:t>
            </a:r>
            <a:endParaRPr/>
          </a:p>
        </p:txBody>
      </p:sp>
      <p:pic>
        <p:nvPicPr>
          <p:cNvPr id="242" name="Google Shape;2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750" y="1524525"/>
            <a:ext cx="3183075" cy="2669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2150" y="1514050"/>
            <a:ext cx="3274574" cy="269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01800" y="1620425"/>
            <a:ext cx="1986225" cy="2477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6"/>
          <p:cNvSpPr/>
          <p:nvPr/>
        </p:nvSpPr>
        <p:spPr>
          <a:xfrm>
            <a:off x="3698388" y="2799525"/>
            <a:ext cx="259200" cy="11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7"/>
          <p:cNvSpPr txBox="1"/>
          <p:nvPr>
            <p:ph type="title"/>
          </p:nvPr>
        </p:nvSpPr>
        <p:spPr>
          <a:xfrm>
            <a:off x="2607725" y="488500"/>
            <a:ext cx="6057000" cy="94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STATE DIAGRAM</a:t>
            </a:r>
            <a:endParaRPr sz="4000"/>
          </a:p>
        </p:txBody>
      </p:sp>
      <p:sp>
        <p:nvSpPr>
          <p:cNvPr id="251" name="Google Shape;251;p27"/>
          <p:cNvSpPr txBox="1"/>
          <p:nvPr>
            <p:ph idx="1" type="subTitle"/>
          </p:nvPr>
        </p:nvSpPr>
        <p:spPr>
          <a:xfrm>
            <a:off x="304800" y="154200"/>
            <a:ext cx="1533600" cy="3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TRAFFIC LIGHT</a:t>
            </a:r>
            <a:endParaRPr/>
          </a:p>
        </p:txBody>
      </p:sp>
      <p:pic>
        <p:nvPicPr>
          <p:cNvPr id="252" name="Google Shape;2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9201" y="839800"/>
            <a:ext cx="1147629" cy="346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7575" y="1396150"/>
            <a:ext cx="6056999" cy="326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CIRCUIT DIAGRAM</a:t>
            </a:r>
            <a:endParaRPr/>
          </a:p>
        </p:txBody>
      </p:sp>
      <p:pic>
        <p:nvPicPr>
          <p:cNvPr id="259" name="Google Shape;2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775" y="1408550"/>
            <a:ext cx="5351726" cy="287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6025" y="1583975"/>
            <a:ext cx="3004825" cy="246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CIRCUIT DIAGRAM</a:t>
            </a:r>
            <a:endParaRPr/>
          </a:p>
        </p:txBody>
      </p:sp>
      <p:pic>
        <p:nvPicPr>
          <p:cNvPr id="266" name="Google Shape;2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913" y="1102000"/>
            <a:ext cx="7116175" cy="3515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0"/>
          <p:cNvSpPr txBox="1"/>
          <p:nvPr>
            <p:ph type="title"/>
          </p:nvPr>
        </p:nvSpPr>
        <p:spPr>
          <a:xfrm>
            <a:off x="1034400" y="614638"/>
            <a:ext cx="7075200" cy="75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TRUTH TABLE FOR LIGHTS</a:t>
            </a:r>
            <a:endParaRPr sz="3500"/>
          </a:p>
        </p:txBody>
      </p:sp>
      <p:sp>
        <p:nvSpPr>
          <p:cNvPr id="272" name="Google Shape;272;p30"/>
          <p:cNvSpPr txBox="1"/>
          <p:nvPr>
            <p:ph idx="4" type="subTitle"/>
          </p:nvPr>
        </p:nvSpPr>
        <p:spPr>
          <a:xfrm>
            <a:off x="304800" y="154200"/>
            <a:ext cx="1533600" cy="3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TRAFFIC LIGHT</a:t>
            </a:r>
            <a:endParaRPr/>
          </a:p>
        </p:txBody>
      </p:sp>
      <p:pic>
        <p:nvPicPr>
          <p:cNvPr id="273" name="Google Shape;27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4925" y="1458037"/>
            <a:ext cx="5794215" cy="3310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 EQUATIONS</a:t>
            </a:r>
            <a:endParaRPr/>
          </a:p>
        </p:txBody>
      </p:sp>
      <p:sp>
        <p:nvSpPr>
          <p:cNvPr id="279" name="Google Shape;279;p31"/>
          <p:cNvSpPr txBox="1"/>
          <p:nvPr>
            <p:ph idx="1" type="subTitle"/>
          </p:nvPr>
        </p:nvSpPr>
        <p:spPr>
          <a:xfrm>
            <a:off x="1069775" y="1522163"/>
            <a:ext cx="2510400" cy="9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NG = S0’ &amp; S1’ &amp; S2’ </a:t>
            </a:r>
            <a:endParaRPr b="1"/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NY = S0 &amp; S1’ &amp; S2’</a:t>
            </a:r>
            <a:endParaRPr b="1"/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NR = (NG + NR)’</a:t>
            </a:r>
            <a:endParaRPr b="1"/>
          </a:p>
        </p:txBody>
      </p:sp>
      <p:pic>
        <p:nvPicPr>
          <p:cNvPr id="280" name="Google Shape;28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3975" y="1175000"/>
            <a:ext cx="113605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1"/>
          <p:cNvSpPr txBox="1"/>
          <p:nvPr>
            <p:ph idx="1" type="subTitle"/>
          </p:nvPr>
        </p:nvSpPr>
        <p:spPr>
          <a:xfrm>
            <a:off x="5563825" y="1522163"/>
            <a:ext cx="2510400" cy="9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SG = S0’ &amp; S1 &amp; S2’</a:t>
            </a:r>
            <a:endParaRPr b="1"/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SY = S0 &amp; S1 &amp; S2’</a:t>
            </a:r>
            <a:endParaRPr b="1"/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SR = (SG + SR)’</a:t>
            </a:r>
            <a:endParaRPr b="1"/>
          </a:p>
        </p:txBody>
      </p:sp>
      <p:sp>
        <p:nvSpPr>
          <p:cNvPr id="282" name="Google Shape;282;p31"/>
          <p:cNvSpPr txBox="1"/>
          <p:nvPr>
            <p:ph idx="1" type="subTitle"/>
          </p:nvPr>
        </p:nvSpPr>
        <p:spPr>
          <a:xfrm>
            <a:off x="1069775" y="3351713"/>
            <a:ext cx="2510400" cy="9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E</a:t>
            </a:r>
            <a:r>
              <a:rPr b="1" lang="en"/>
              <a:t>G = S0’ &amp; S1’ &amp; S2 </a:t>
            </a:r>
            <a:endParaRPr b="1"/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EY = S0 &amp; S1’ &amp; S2</a:t>
            </a:r>
            <a:endParaRPr b="1"/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ER = (EG + ER)’</a:t>
            </a:r>
            <a:endParaRPr b="1"/>
          </a:p>
        </p:txBody>
      </p:sp>
      <p:sp>
        <p:nvSpPr>
          <p:cNvPr id="283" name="Google Shape;283;p31"/>
          <p:cNvSpPr txBox="1"/>
          <p:nvPr>
            <p:ph idx="1" type="subTitle"/>
          </p:nvPr>
        </p:nvSpPr>
        <p:spPr>
          <a:xfrm>
            <a:off x="5563825" y="3351713"/>
            <a:ext cx="2510400" cy="9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W</a:t>
            </a:r>
            <a:r>
              <a:rPr b="1" lang="en"/>
              <a:t>G = S0’ &amp; S1 &amp; S2</a:t>
            </a:r>
            <a:endParaRPr b="1"/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WY = S0 &amp; S1 &amp; S2</a:t>
            </a:r>
            <a:endParaRPr b="1"/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WR = (WG + WR)’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2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289" name="Google Shape;289;p32"/>
          <p:cNvSpPr txBox="1"/>
          <p:nvPr>
            <p:ph type="title"/>
          </p:nvPr>
        </p:nvSpPr>
        <p:spPr>
          <a:xfrm>
            <a:off x="720000" y="2403825"/>
            <a:ext cx="2576700" cy="672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PYNQ-Z2 BOARD</a:t>
            </a:r>
            <a:endParaRPr/>
          </a:p>
        </p:txBody>
      </p:sp>
      <p:sp>
        <p:nvSpPr>
          <p:cNvPr id="290" name="Google Shape;290;p32"/>
          <p:cNvSpPr txBox="1"/>
          <p:nvPr>
            <p:ph idx="2" type="title"/>
          </p:nvPr>
        </p:nvSpPr>
        <p:spPr>
          <a:xfrm>
            <a:off x="3360300" y="2570025"/>
            <a:ext cx="2423400" cy="3405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LEDs</a:t>
            </a:r>
            <a:endParaRPr/>
          </a:p>
        </p:txBody>
      </p:sp>
      <p:sp>
        <p:nvSpPr>
          <p:cNvPr id="291" name="Google Shape;291;p32"/>
          <p:cNvSpPr txBox="1"/>
          <p:nvPr>
            <p:ph idx="6" type="title"/>
          </p:nvPr>
        </p:nvSpPr>
        <p:spPr>
          <a:xfrm>
            <a:off x="2118250" y="4310450"/>
            <a:ext cx="2636700" cy="3405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BREADBOARD</a:t>
            </a:r>
            <a:endParaRPr/>
          </a:p>
        </p:txBody>
      </p:sp>
      <p:sp>
        <p:nvSpPr>
          <p:cNvPr id="292" name="Google Shape;292;p32"/>
          <p:cNvSpPr txBox="1"/>
          <p:nvPr>
            <p:ph idx="8" type="title"/>
          </p:nvPr>
        </p:nvSpPr>
        <p:spPr>
          <a:xfrm flipH="1">
            <a:off x="6000626" y="2570025"/>
            <a:ext cx="2423400" cy="3405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RESISTORS</a:t>
            </a:r>
            <a:endParaRPr/>
          </a:p>
        </p:txBody>
      </p:sp>
      <p:sp>
        <p:nvSpPr>
          <p:cNvPr id="293" name="Google Shape;293;p32"/>
          <p:cNvSpPr txBox="1"/>
          <p:nvPr>
            <p:ph idx="13" type="title"/>
          </p:nvPr>
        </p:nvSpPr>
        <p:spPr>
          <a:xfrm flipH="1">
            <a:off x="5326176" y="4310450"/>
            <a:ext cx="2423400" cy="3405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WIRES</a:t>
            </a:r>
            <a:endParaRPr/>
          </a:p>
        </p:txBody>
      </p:sp>
      <p:pic>
        <p:nvPicPr>
          <p:cNvPr id="294" name="Google Shape;29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8938" y="1191675"/>
            <a:ext cx="1658825" cy="118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9813" y="1201437"/>
            <a:ext cx="1224366" cy="118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07300" y="1215100"/>
            <a:ext cx="1378293" cy="11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47450" y="3175506"/>
            <a:ext cx="1378300" cy="1036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84400" y="3175500"/>
            <a:ext cx="2306959" cy="103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ternational Traffic Light Day Minitheme by Slidesgo">
  <a:themeElements>
    <a:clrScheme name="Simple Light">
      <a:dk1>
        <a:srgbClr val="191919"/>
      </a:dk1>
      <a:lt1>
        <a:srgbClr val="FFFFFF"/>
      </a:lt1>
      <a:dk2>
        <a:srgbClr val="F60000"/>
      </a:dk2>
      <a:lt2>
        <a:srgbClr val="FFBA00"/>
      </a:lt2>
      <a:accent1>
        <a:srgbClr val="00E76A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