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pateldixit28603/Credi_Card_Financial_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hyperlink" Target="https://github.com/rishabhnmishra/Credit_Card_Financial_Dashboar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hyperlink" Target="https://www.linkedin.com/in/dixitjayeshpate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10" dirty="0">
                <a:solidFill>
                  <a:srgbClr val="FFC000"/>
                </a:solidFill>
                <a:latin typeface="Liberation Sans Narrow"/>
                <a:cs typeface="Liberation Sans Narrow"/>
              </a:rPr>
              <a:t>WEEKLY</a:t>
            </a:r>
            <a:endParaRPr sz="57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0" dirty="0">
                <a:solidFill>
                  <a:srgbClr val="FFC000"/>
                </a:solidFill>
                <a:latin typeface="Liberation Sans Narrow"/>
                <a:cs typeface="Liberation Sans Narrow"/>
              </a:rPr>
              <a:t>STATUS</a:t>
            </a:r>
            <a:r>
              <a:rPr sz="5700" spc="-215" dirty="0">
                <a:solidFill>
                  <a:srgbClr val="FFC000"/>
                </a:solidFill>
                <a:latin typeface="Liberation Sans Narrow"/>
                <a:cs typeface="Liberation Sans Narrow"/>
              </a:rPr>
              <a:t> </a:t>
            </a:r>
            <a:r>
              <a:rPr sz="5700" spc="-10" dirty="0">
                <a:solidFill>
                  <a:srgbClr val="FFC000"/>
                </a:solidFill>
                <a:latin typeface="Liberation Sans Narrow"/>
                <a:cs typeface="Liberation Sans Narrow"/>
              </a:rPr>
              <a:t>REPORT</a:t>
            </a:r>
            <a:endParaRPr sz="57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5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tutorial</a:t>
            </a:r>
            <a:r>
              <a:rPr sz="4000" spc="-4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video</a:t>
            </a:r>
            <a:endParaRPr sz="4000"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r>
              <a:rPr sz="40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objective</a:t>
            </a:r>
            <a:endParaRPr sz="4000">
              <a:latin typeface="Carlito"/>
              <a:cs typeface="Carlito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40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40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SQL</a:t>
            </a:r>
            <a:endParaRPr sz="4000">
              <a:latin typeface="Carlito"/>
              <a:cs typeface="Carlito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processing</a:t>
            </a:r>
            <a:r>
              <a:rPr sz="4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4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DAX</a:t>
            </a:r>
            <a:endParaRPr sz="4000">
              <a:latin typeface="Carlito"/>
              <a:cs typeface="Carlito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Dashboard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endParaRPr sz="4000">
              <a:latin typeface="Carlito"/>
              <a:cs typeface="Carlito"/>
            </a:endParaRPr>
          </a:p>
          <a:p>
            <a:pPr marL="777875" indent="-74358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Export</a:t>
            </a:r>
            <a:r>
              <a:rPr sz="4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4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share</a:t>
            </a:r>
            <a:r>
              <a:rPr sz="4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endParaRPr sz="4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real-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enabling</a:t>
            </a:r>
            <a:r>
              <a:rPr sz="40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stakeholders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operations effectively.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Download</a:t>
            </a:r>
            <a:r>
              <a:rPr spc="-14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802383"/>
            <a:ext cx="874141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GitHub: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r>
              <a:rPr lang="en-US" sz="2400" dirty="0">
                <a:solidFill>
                  <a:srgbClr val="00B0F0"/>
                </a:solidFill>
                <a:latin typeface="Carlito"/>
                <a:cs typeface="Carlito"/>
                <a:hlinkClick r:id="rId2"/>
              </a:rPr>
              <a:t>https://github.com/pateldixit28603/Credi_Card_Financial_Dashboard</a:t>
            </a:r>
            <a:endParaRPr sz="2400" dirty="0">
              <a:solidFill>
                <a:srgbClr val="00B0F0"/>
              </a:solidFill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59" y="1662683"/>
            <a:ext cx="1194816" cy="13456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3843" y="4532376"/>
            <a:ext cx="819911" cy="8199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endParaRPr sz="4000">
              <a:latin typeface="Carlito"/>
              <a:cs typeface="Carlito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SQL</a:t>
            </a:r>
            <a:endParaRPr sz="4000">
              <a:latin typeface="Carlito"/>
              <a:cs typeface="Carlito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SQL</a:t>
            </a:r>
            <a:endParaRPr sz="40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5947" y="5750763"/>
            <a:ext cx="99079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FFFFFF"/>
                </a:solidFill>
                <a:latin typeface="Carlito"/>
                <a:cs typeface="Carlito"/>
              </a:rPr>
              <a:t>NOTE:</a:t>
            </a:r>
            <a:r>
              <a:rPr sz="17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Find</a:t>
            </a:r>
            <a:r>
              <a:rPr sz="17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SQL</a:t>
            </a:r>
            <a:r>
              <a:rPr sz="1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queries</a:t>
            </a:r>
            <a:r>
              <a:rPr sz="17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data-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github.com/rishabhnmishra/Credit_Card_Financial_Dashboard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SWITCH(</a:t>
            </a:r>
            <a:endParaRPr sz="1600">
              <a:latin typeface="Carlito"/>
              <a:cs typeface="Carlito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TRUE(),</a:t>
            </a:r>
            <a:endParaRPr sz="1600">
              <a:latin typeface="Carlito"/>
              <a:cs typeface="Carlito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30",</a:t>
            </a:r>
            <a:endParaRPr sz="1600">
              <a:latin typeface="Carlito"/>
              <a:cs typeface="Carlito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40",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50",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60",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"60+",</a:t>
            </a:r>
            <a:endParaRPr sz="1600">
              <a:latin typeface="Carlito"/>
              <a:cs typeface="Carlito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"unknown"</a:t>
            </a:r>
            <a:endParaRPr sz="1600">
              <a:latin typeface="Carlito"/>
              <a:cs typeface="Carlito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arlito"/>
              <a:cs typeface="Carlito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SWITCH( TRUE(),</a:t>
            </a:r>
            <a:endParaRPr sz="1600">
              <a:latin typeface="Carlito"/>
              <a:cs typeface="Carlito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"Low",</a:t>
            </a:r>
            <a:endParaRPr sz="1600">
              <a:latin typeface="Carlito"/>
              <a:cs typeface="Carlito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"High",</a:t>
            </a:r>
            <a:endParaRPr sz="1600">
              <a:latin typeface="Carlito"/>
              <a:cs typeface="Carlito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"unknown"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cc_detail'[week_start_date])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cc_detail'[interest_earned]</a:t>
            </a:r>
            <a:endParaRPr sz="1600">
              <a:latin typeface="Carlito"/>
              <a:cs typeface="Carlito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cc_detail'[Revenue]), FILTER(</a:t>
            </a:r>
            <a:endParaRPr sz="1600">
              <a:latin typeface="Carlito"/>
              <a:cs typeface="Carlito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cc_detail'),</a:t>
            </a:r>
            <a:endParaRPr sz="1600">
              <a:latin typeface="Carlito"/>
              <a:cs typeface="Carlito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cc_detail'[week_num2])))</a:t>
            </a:r>
            <a:endParaRPr sz="1600">
              <a:latin typeface="Carlito"/>
              <a:cs typeface="Carlito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cc_detail'[Revenue]), FILTER(</a:t>
            </a:r>
            <a:endParaRPr sz="1600">
              <a:latin typeface="Carlito"/>
              <a:cs typeface="Carlito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cc_detail'),</a:t>
            </a:r>
            <a:endParaRPr sz="1600">
              <a:latin typeface="Carlito"/>
              <a:cs typeface="Carlito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1))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9485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rlito"/>
                <a:cs typeface="Carlito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rlito"/>
                <a:cs typeface="Carlito"/>
              </a:rPr>
              <a:t>change:</a:t>
            </a:r>
            <a:endParaRPr sz="220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28.8%,</a:t>
            </a:r>
            <a:endParaRPr sz="200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Amt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Count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xx%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xx%</a:t>
            </a:r>
            <a:endParaRPr sz="200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xx%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rlito"/>
                <a:cs typeface="Carlito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rlito"/>
                <a:cs typeface="Carlito"/>
              </a:rPr>
              <a:t>YTD:</a:t>
            </a:r>
            <a:endParaRPr sz="220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57M</a:t>
            </a:r>
            <a:endParaRPr sz="200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interest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8M</a:t>
            </a:r>
            <a:endParaRPr sz="200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46M</a:t>
            </a:r>
            <a:endParaRPr sz="200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26M</a:t>
            </a:r>
            <a:endParaRPr sz="2000">
              <a:latin typeface="Carlito"/>
              <a:cs typeface="Carlito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overall transactions</a:t>
            </a:r>
            <a:endParaRPr sz="200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68%</a:t>
            </a:r>
            <a:endParaRPr sz="200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57.5%</a:t>
            </a:r>
            <a:endParaRPr sz="2000">
              <a:latin typeface="Carlito"/>
              <a:cs typeface="Carlito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6.06%</a:t>
            </a:r>
            <a:endParaRPr sz="2000">
              <a:latin typeface="Carlito"/>
              <a:cs typeface="Carlito"/>
            </a:endParaRPr>
          </a:p>
          <a:p>
            <a:pPr marR="5080" algn="r">
              <a:lnSpc>
                <a:spcPts val="1989"/>
              </a:lnSpc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Note:</a:t>
            </a:r>
            <a:r>
              <a:rPr sz="18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You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add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more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42971" cy="3360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1219" y="0"/>
            <a:ext cx="2430779" cy="338937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76820" y="2397721"/>
            <a:ext cx="8600185" cy="962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F8DF34"/>
                </a:solidFill>
                <a:latin typeface="Arial"/>
                <a:cs typeface="Arial"/>
              </a:rPr>
              <a:t>              </a:t>
            </a:r>
            <a:r>
              <a:rPr sz="1800" dirty="0">
                <a:solidFill>
                  <a:srgbClr val="F8DF34"/>
                </a:solidFill>
                <a:latin typeface="Arial"/>
                <a:cs typeface="Arial"/>
              </a:rPr>
              <a:t>FOLLOW</a:t>
            </a:r>
            <a:r>
              <a:rPr sz="1800" spc="-50" dirty="0">
                <a:solidFill>
                  <a:srgbClr val="F8DF34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8DF34"/>
                </a:solidFill>
                <a:latin typeface="Arial"/>
                <a:cs typeface="Arial"/>
              </a:rPr>
              <a:t>FOR</a:t>
            </a:r>
            <a:r>
              <a:rPr sz="1800" spc="-10" dirty="0">
                <a:solidFill>
                  <a:srgbClr val="F8DF34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8DF34"/>
                </a:solidFill>
                <a:latin typeface="Arial"/>
                <a:cs typeface="Arial"/>
              </a:rPr>
              <a:t>MORE</a:t>
            </a:r>
            <a:r>
              <a:rPr sz="1800" spc="-15" dirty="0">
                <a:solidFill>
                  <a:srgbClr val="F8DF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8DF34"/>
                </a:solidFill>
                <a:latin typeface="Arial"/>
                <a:cs typeface="Arial"/>
              </a:rPr>
              <a:t>DATA</a:t>
            </a:r>
            <a:r>
              <a:rPr sz="1800" spc="-25" dirty="0">
                <a:solidFill>
                  <a:srgbClr val="F8DF34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8DF34"/>
                </a:solidFill>
                <a:latin typeface="Arial"/>
                <a:cs typeface="Arial"/>
              </a:rPr>
              <a:t>SCIENCE</a:t>
            </a:r>
            <a:r>
              <a:rPr sz="1800" spc="-30" dirty="0">
                <a:solidFill>
                  <a:srgbClr val="F8DF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8DF34"/>
                </a:solidFill>
                <a:latin typeface="Arial"/>
                <a:cs typeface="Arial"/>
              </a:rPr>
              <a:t>&amp;</a:t>
            </a:r>
            <a:r>
              <a:rPr sz="1800" spc="5" dirty="0">
                <a:solidFill>
                  <a:srgbClr val="F8DF34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8DF34"/>
                </a:solidFill>
                <a:latin typeface="Arial"/>
                <a:cs typeface="Arial"/>
              </a:rPr>
              <a:t>ANALYTICS</a:t>
            </a:r>
            <a:r>
              <a:rPr sz="1800" spc="-35" dirty="0">
                <a:solidFill>
                  <a:srgbClr val="F8DF3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8DF34"/>
                </a:solidFill>
                <a:latin typeface="Arial"/>
                <a:cs typeface="Arial"/>
              </a:rPr>
              <a:t>RESOURCES</a:t>
            </a:r>
            <a:endParaRPr sz="1800" dirty="0">
              <a:latin typeface="Arial"/>
              <a:cs typeface="Arial"/>
            </a:endParaRPr>
          </a:p>
          <a:p>
            <a:pPr marL="123189" marR="5080" indent="-13335">
              <a:lnSpc>
                <a:spcPct val="163300"/>
              </a:lnSpc>
              <a:spcBef>
                <a:spcPts val="370"/>
              </a:spcBef>
            </a:pPr>
            <a:r>
              <a:rPr lang="en-US" sz="2000" u="none" spc="45" dirty="0">
                <a:solidFill>
                  <a:srgbClr val="FFFFFF"/>
                </a:solidFill>
                <a:latin typeface="Arial"/>
                <a:cs typeface="Arial"/>
              </a:rPr>
              <a:t>LinkedIn</a:t>
            </a:r>
            <a:r>
              <a:rPr sz="2800" u="none" spc="45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lang="en-US" sz="2800" u="none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2800" u="none" spc="45" dirty="0">
                <a:solidFill>
                  <a:srgbClr val="FFFFFF"/>
                </a:solidFill>
                <a:latin typeface="Carlito"/>
                <a:cs typeface="Carlito"/>
                <a:hlinkClick r:id="rId4"/>
              </a:rPr>
              <a:t>https://www.linkedin.com/in/dixitjayeshpatel/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7400" y="2956560"/>
            <a:ext cx="504444" cy="4328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F2F39A-8B31-C249-1E77-9D7CD976E36B}"/>
              </a:ext>
            </a:extLst>
          </p:cNvPr>
          <p:cNvSpPr/>
          <p:nvPr/>
        </p:nvSpPr>
        <p:spPr>
          <a:xfrm>
            <a:off x="2971800" y="685800"/>
            <a:ext cx="7315200" cy="160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DIXIT JAYESH PATEL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599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Carlito</vt:lpstr>
      <vt:lpstr>Liberation Sans Narrow</vt:lpstr>
      <vt:lpstr>Office Theme</vt:lpstr>
      <vt:lpstr>CREDIT CARD</vt:lpstr>
      <vt:lpstr>PowerPoint Presentation</vt:lpstr>
      <vt:lpstr>PowerPoint Presentation</vt:lpstr>
      <vt:lpstr>Download Data</vt:lpstr>
      <vt:lpstr>Import data to SQL database</vt:lpstr>
      <vt:lpstr>DAX Queries</vt:lpstr>
      <vt:lpstr>DAX Queries</vt:lpstr>
      <vt:lpstr>Project Insights- Week 53 (31st Dec)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Patel, Dixit Jayesh</cp:lastModifiedBy>
  <cp:revision>2</cp:revision>
  <dcterms:created xsi:type="dcterms:W3CDTF">2024-11-03T16:45:23Z</dcterms:created>
  <dcterms:modified xsi:type="dcterms:W3CDTF">2024-11-03T17:00:05Z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2024-11-03T00:00:00Z</vt:filetime>
  </property>
  <property fmtid="{D5CDD505-2E9C-101B-9397-08002B2CF9AE}" pid="5" name="Producer">
    <vt:lpwstr>3-Heights(TM) PDF Security Shell 4.8.25.2 (http://www.pdf-tools.com)</vt:lpwstr>
  </property>
</Properties>
</file>