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ateldixit28603/Credi_Card_Financial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hyperlink" Target="https://github.com/rishabhnmishra/Credit_Card_Financial_Dashboar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hyperlink" Target="https://www.linkedin.com/in/dixitjayeshpat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WEEKLY</a:t>
            </a:r>
            <a:endParaRPr sz="57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STATUS</a:t>
            </a:r>
            <a:r>
              <a:rPr sz="5700" spc="-215" dirty="0">
                <a:solidFill>
                  <a:srgbClr val="FFC000"/>
                </a:solidFill>
                <a:latin typeface="Liberation Sans Narrow"/>
                <a:cs typeface="Liberation Sans Narrow"/>
              </a:rPr>
              <a:t> </a:t>
            </a: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REPORT</a:t>
            </a:r>
            <a:endParaRPr sz="57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objective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DAX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real-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operations effectively.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GitHub: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r>
              <a:rPr lang="en-US" sz="2400" dirty="0">
                <a:solidFill>
                  <a:srgbClr val="00B0F0"/>
                </a:solidFill>
                <a:latin typeface="Carlito"/>
                <a:cs typeface="Carlito"/>
                <a:hlinkClick r:id="rId2"/>
              </a:rPr>
              <a:t>https://github.com/pateldixit28603/Credi_Card_Financial_Dashboard</a:t>
            </a:r>
            <a:endParaRPr sz="2400" dirty="0">
              <a:solidFill>
                <a:srgbClr val="00B0F0"/>
              </a:solidFill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400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rlito"/>
                <a:cs typeface="Carlito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data-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github.com/rishabhnmishra/Credit_Card_Financial_Dashboard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SWITCH(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TRUE(),</a:t>
            </a:r>
            <a:endParaRPr sz="1600">
              <a:latin typeface="Carlito"/>
              <a:cs typeface="Carlito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30",</a:t>
            </a:r>
            <a:endParaRPr sz="1600">
              <a:latin typeface="Carlito"/>
              <a:cs typeface="Carlito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40",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50",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60",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"60+",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"unknown"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rlito"/>
              <a:cs typeface="Carlito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SWITCH( TRUE(),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"Low",</a:t>
            </a:r>
            <a:endParaRPr sz="1600">
              <a:latin typeface="Carlito"/>
              <a:cs typeface="Carlito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"High",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"unknown"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cc_detail'[week_start_date])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cc_detail'[interest_earned]</a:t>
            </a:r>
            <a:endParaRPr sz="1600">
              <a:latin typeface="Carlito"/>
              <a:cs typeface="Carlito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cc_detail'[Revenue]), FILTER(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cc_detail'),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cc_detail'[week_num2])))</a:t>
            </a:r>
            <a:endParaRPr sz="1600">
              <a:latin typeface="Carlito"/>
              <a:cs typeface="Carlito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cc_detail'[Revenue]), FILTER(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cc_detail'),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1))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6583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rlito"/>
                <a:cs typeface="Carlito"/>
              </a:rPr>
              <a:t>change: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28.8%,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000" spc="-25">
                <a:solidFill>
                  <a:srgbClr val="FFFFFF"/>
                </a:solidFill>
                <a:latin typeface="Carlito"/>
                <a:cs typeface="Carlito"/>
              </a:rPr>
              <a:t>99.25</a:t>
            </a:r>
            <a:r>
              <a:rPr sz="2000" spc="-25">
                <a:solidFill>
                  <a:srgbClr val="FFFFFF"/>
                </a:solidFill>
                <a:latin typeface="Carlito"/>
                <a:cs typeface="Carlito"/>
              </a:rPr>
              <a:t>%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57M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8M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46M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26M</a:t>
            </a:r>
            <a:endParaRPr sz="2000" dirty="0">
              <a:latin typeface="Carlito"/>
              <a:cs typeface="Carlito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overall transactions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68%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57.5%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6.06%</a:t>
            </a:r>
            <a:endParaRPr sz="2000" dirty="0">
              <a:latin typeface="Carlito"/>
              <a:cs typeface="Carlito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76820" y="2397721"/>
            <a:ext cx="8600185" cy="962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8DF34"/>
                </a:solidFill>
                <a:latin typeface="Arial"/>
                <a:cs typeface="Arial"/>
              </a:rPr>
              <a:t>             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FOLLOW</a:t>
            </a:r>
            <a:r>
              <a:rPr sz="1800" spc="-5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8DF34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8DF34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8DF34"/>
                </a:solidFill>
                <a:latin typeface="Arial"/>
                <a:cs typeface="Arial"/>
              </a:rPr>
              <a:t>SCIENCE</a:t>
            </a:r>
            <a:r>
              <a:rPr sz="1800" spc="-3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&amp;</a:t>
            </a:r>
            <a:r>
              <a:rPr sz="1800" spc="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8DF34"/>
                </a:solidFill>
                <a:latin typeface="Arial"/>
                <a:cs typeface="Arial"/>
              </a:rPr>
              <a:t>ANALYTICS</a:t>
            </a:r>
            <a:r>
              <a:rPr sz="1800" spc="-3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8DF34"/>
                </a:solidFill>
                <a:latin typeface="Arial"/>
                <a:cs typeface="Arial"/>
              </a:rPr>
              <a:t>RESOURCES</a:t>
            </a:r>
            <a:endParaRPr sz="1800" dirty="0">
              <a:latin typeface="Arial"/>
              <a:cs typeface="Arial"/>
            </a:endParaRPr>
          </a:p>
          <a:p>
            <a:pPr marL="123189" marR="5080" indent="-13335">
              <a:lnSpc>
                <a:spcPct val="163300"/>
              </a:lnSpc>
              <a:spcBef>
                <a:spcPts val="370"/>
              </a:spcBef>
            </a:pPr>
            <a:r>
              <a:rPr lang="en-US" sz="2000" u="none" spc="45" dirty="0">
                <a:solidFill>
                  <a:srgbClr val="FFFFFF"/>
                </a:solidFill>
                <a:latin typeface="Arial"/>
                <a:cs typeface="Arial"/>
              </a:rPr>
              <a:t>LinkedIn</a:t>
            </a:r>
            <a:r>
              <a:rPr sz="2800" u="none" spc="4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lang="en-US" sz="2800" u="none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800" u="none" spc="4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https://www.linkedin.com/in/dixitjayeshpatel/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7400" y="2956560"/>
            <a:ext cx="504444" cy="432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2F39A-8B31-C249-1E77-9D7CD976E36B}"/>
              </a:ext>
            </a:extLst>
          </p:cNvPr>
          <p:cNvSpPr/>
          <p:nvPr/>
        </p:nvSpPr>
        <p:spPr>
          <a:xfrm>
            <a:off x="2971800" y="685800"/>
            <a:ext cx="73152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DIXIT JAYESH PATEL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587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Carlito</vt:lpstr>
      <vt:lpstr>Liberation Sans Narrow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Patel, Dixit Jayesh</cp:lastModifiedBy>
  <cp:revision>3</cp:revision>
  <dcterms:created xsi:type="dcterms:W3CDTF">2024-11-03T16:45:23Z</dcterms:created>
  <dcterms:modified xsi:type="dcterms:W3CDTF">2024-11-03T17:13:38Z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2024-11-03T00:00:00Z</vt:filetime>
  </property>
  <property fmtid="{D5CDD505-2E9C-101B-9397-08002B2CF9AE}" pid="5" name="Producer">
    <vt:lpwstr>3-Heights(TM) PDF Security Shell 4.8.25.2 (http://www.pdf-tools.com)</vt:lpwstr>
  </property>
</Properties>
</file>