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5" r:id="rId11"/>
    <p:sldId id="270" r:id="rId12"/>
    <p:sldId id="273" r:id="rId13"/>
    <p:sldId id="272" r:id="rId14"/>
    <p:sldId id="295" r:id="rId15"/>
    <p:sldId id="296" r:id="rId16"/>
    <p:sldId id="297" r:id="rId17"/>
    <p:sldId id="294" r:id="rId18"/>
    <p:sldId id="274" r:id="rId19"/>
    <p:sldId id="276" r:id="rId20"/>
    <p:sldId id="277" r:id="rId21"/>
    <p:sldId id="281" r:id="rId22"/>
    <p:sldId id="283" r:id="rId23"/>
    <p:sldId id="284" r:id="rId24"/>
    <p:sldId id="285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75" r:id="rId33"/>
    <p:sldId id="282" r:id="rId34"/>
    <p:sldId id="278" r:id="rId35"/>
    <p:sldId id="280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server-libra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graphql-clie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Responsible for mapping operations to actual functions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8976325" y="2980706"/>
            <a:ext cx="1996475" cy="997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" y="4098948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44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439631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696625" y="1836238"/>
            <a:ext cx="159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66" y="451271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>
            <a:cxnSpLocks/>
          </p:cNvCxnSpPr>
          <p:nvPr/>
        </p:nvCxnSpPr>
        <p:spPr>
          <a:xfrm>
            <a:off x="7867155" y="4185701"/>
            <a:ext cx="1393907" cy="3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95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>
            <a:cxnSpLocks/>
          </p:cNvCxnSpPr>
          <p:nvPr/>
        </p:nvCxnSpPr>
        <p:spPr>
          <a:xfrm flipH="1" flipV="1">
            <a:off x="8079872" y="5712086"/>
            <a:ext cx="116728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>
            <a:cxnSpLocks/>
          </p:cNvCxnSpPr>
          <p:nvPr/>
        </p:nvCxnSpPr>
        <p:spPr>
          <a:xfrm flipH="1">
            <a:off x="4036816" y="5802923"/>
            <a:ext cx="1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135725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90DE8-3885-47EA-9397-627A6B1E6F18}"/>
              </a:ext>
            </a:extLst>
          </p:cNvPr>
          <p:cNvSpPr txBox="1"/>
          <p:nvPr/>
        </p:nvSpPr>
        <p:spPr>
          <a:xfrm>
            <a:off x="8385302" y="682076"/>
            <a:ext cx="2539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Validation against Schema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query ‘course’ is defined in the schema and variable is of expected type.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data requested in the query exists in the ‘Course’ object.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0197-C942-42C9-B823-BE7CAB4D0699}"/>
              </a:ext>
            </a:extLst>
          </p:cNvPr>
          <p:cNvSpPr txBox="1"/>
          <p:nvPr/>
        </p:nvSpPr>
        <p:spPr>
          <a:xfrm>
            <a:off x="426720" y="964988"/>
            <a:ext cx="17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5267-8872-419F-BD39-14008362DA18}"/>
              </a:ext>
            </a:extLst>
          </p:cNvPr>
          <p:cNvSpPr txBox="1"/>
          <p:nvPr/>
        </p:nvSpPr>
        <p:spPr>
          <a:xfrm>
            <a:off x="6096000" y="96498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1B82-E0AC-4366-B0A8-E4CD5754D813}"/>
              </a:ext>
            </a:extLst>
          </p:cNvPr>
          <p:cNvSpPr txBox="1"/>
          <p:nvPr/>
        </p:nvSpPr>
        <p:spPr>
          <a:xfrm>
            <a:off x="8189054" y="5484070"/>
            <a:ext cx="10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is executed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A622B-08EC-4BDC-A926-F42D9357F106}"/>
              </a:ext>
            </a:extLst>
          </p:cNvPr>
          <p:cNvSpPr txBox="1"/>
          <p:nvPr/>
        </p:nvSpPr>
        <p:spPr>
          <a:xfrm>
            <a:off x="4219174" y="5574935"/>
            <a:ext cx="88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CD058-96AB-4161-A0AA-4766DE19C43C}"/>
              </a:ext>
            </a:extLst>
          </p:cNvPr>
          <p:cNvSpPr txBox="1"/>
          <p:nvPr/>
        </p:nvSpPr>
        <p:spPr>
          <a:xfrm rot="721579">
            <a:off x="7878378" y="3669186"/>
            <a:ext cx="204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Goes to Resolver which defines what function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https://graphql.org/code/#server-libraries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from client side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https://graphql.org/code/#graphql-clients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(middleware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Displays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And Clients Libraries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5802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1" y="5553841"/>
            <a:ext cx="9805416" cy="6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6" y="2919628"/>
            <a:ext cx="3519983" cy="1974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58" y="2953466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44" y="2934132"/>
            <a:ext cx="3470894" cy="1952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F518-2FAA-4C8B-A2CA-EE646116587C}"/>
              </a:ext>
            </a:extLst>
          </p:cNvPr>
          <p:cNvSpPr txBox="1"/>
          <p:nvPr/>
        </p:nvSpPr>
        <p:spPr>
          <a:xfrm>
            <a:off x="411480" y="1304159"/>
            <a:ext cx="6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endpoints:</a:t>
            </a: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</a:p>
          <a:p>
            <a:pPr marL="0" indent="0">
              <a:buNone/>
            </a:pPr>
            <a:endParaRPr lang="en-GB" sz="4000" b="1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API calls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Supports reading, writing (mutating) and subscribing to changes to data (Realtime updates)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B88D46-41B9-4811-80AC-7F11D3205BCD}"/>
              </a:ext>
            </a:extLst>
          </p:cNvPr>
          <p:cNvSpPr txBox="1"/>
          <p:nvPr/>
        </p:nvSpPr>
        <p:spPr>
          <a:xfrm>
            <a:off x="648928" y="2816352"/>
            <a:ext cx="6446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 first came across </a:t>
            </a:r>
            <a:r>
              <a:rPr lang="en-GB" dirty="0" err="1"/>
              <a:t>GraphQL</a:t>
            </a:r>
            <a:r>
              <a:rPr lang="en-GB" dirty="0"/>
              <a:t> I wondered what the ‘Graph’ part of the name was referring to</a:t>
            </a:r>
          </a:p>
          <a:p>
            <a:endParaRPr lang="en-GB" dirty="0"/>
          </a:p>
          <a:p>
            <a:r>
              <a:rPr lang="en-GB" dirty="0"/>
              <a:t>Started reading up about it and was still wondering what the ‘Graph’ part of the name was referring to</a:t>
            </a:r>
          </a:p>
        </p:txBody>
      </p:sp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Three main building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in a server-side runtime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Validates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1179</Words>
  <Application>Microsoft Office PowerPoint</Application>
  <PresentationFormat>Widescreen</PresentationFormat>
  <Paragraphs>224</Paragraphs>
  <Slides>36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Graph???QL</vt:lpstr>
      <vt:lpstr>Application Data Graphs</vt:lpstr>
      <vt:lpstr> Extract Of Data From A Book Application: </vt:lpstr>
      <vt:lpstr>Simple GraphQL Query:</vt:lpstr>
      <vt:lpstr> GraphQL API Components </vt:lpstr>
      <vt:lpstr>The GraphQL Schema</vt:lpstr>
      <vt:lpstr>A Simple Schema</vt:lpstr>
      <vt:lpstr>Resolvers</vt:lpstr>
      <vt:lpstr>Queries</vt:lpstr>
      <vt:lpstr>PowerPoint Presentation</vt:lpstr>
      <vt:lpstr>Server Libraries For Other Platforms</vt:lpstr>
      <vt:lpstr>JavaScript Client Libraries</vt:lpstr>
      <vt:lpstr>Client Libraries For Other Platforms</vt:lpstr>
      <vt:lpstr>Live Demonstration</vt:lpstr>
      <vt:lpstr>GraphQL Pros</vt:lpstr>
      <vt:lpstr>Blog Application</vt:lpstr>
      <vt:lpstr>Blogging App With REST</vt:lpstr>
      <vt:lpstr>With REST…..</vt:lpstr>
      <vt:lpstr>Blogging App With GraphQL</vt:lpstr>
      <vt:lpstr>PowerPoint Presentation</vt:lpstr>
      <vt:lpstr>PowerPoint Presentation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Thank You For Listening</vt:lpstr>
      <vt:lpstr>Questions…..</vt:lpstr>
      <vt:lpstr>GraphQL Server Libraries</vt:lpstr>
      <vt:lpstr>Conclusion</vt:lpstr>
      <vt:lpstr>PowerPoint Presentation</vt:lpstr>
      <vt:lpstr>PowerPoint Presentation</vt:lpstr>
      <vt:lpstr>PowerPoint Presentation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121</cp:revision>
  <dcterms:created xsi:type="dcterms:W3CDTF">2019-04-03T16:56:07Z</dcterms:created>
  <dcterms:modified xsi:type="dcterms:W3CDTF">2019-04-16T16:58:09Z</dcterms:modified>
</cp:coreProperties>
</file>