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4" r:id="rId10"/>
    <p:sldId id="265" r:id="rId11"/>
    <p:sldId id="270" r:id="rId12"/>
    <p:sldId id="273" r:id="rId13"/>
    <p:sldId id="272" r:id="rId14"/>
    <p:sldId id="294" r:id="rId15"/>
    <p:sldId id="295" r:id="rId16"/>
    <p:sldId id="296" r:id="rId17"/>
    <p:sldId id="297" r:id="rId18"/>
    <p:sldId id="274" r:id="rId19"/>
    <p:sldId id="276" r:id="rId20"/>
    <p:sldId id="277" r:id="rId21"/>
    <p:sldId id="281" r:id="rId22"/>
    <p:sldId id="283" r:id="rId23"/>
    <p:sldId id="284" r:id="rId24"/>
    <p:sldId id="300" r:id="rId25"/>
    <p:sldId id="285" r:id="rId26"/>
    <p:sldId id="301" r:id="rId27"/>
    <p:sldId id="298" r:id="rId28"/>
    <p:sldId id="299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75" r:id="rId37"/>
    <p:sldId id="282" r:id="rId38"/>
    <p:sldId id="278" r:id="rId39"/>
    <p:sldId id="280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elg123/graphql-serv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server-librar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graphql-cli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55" y="170985"/>
            <a:ext cx="4588529" cy="12706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the instructions for mapping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operation into an action.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Query 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9204791" y="3393127"/>
            <a:ext cx="1996475" cy="20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DE021-8DAF-4D0A-9CD6-22A5A5493D52}"/>
              </a:ext>
            </a:extLst>
          </p:cNvPr>
          <p:cNvSpPr/>
          <p:nvPr/>
        </p:nvSpPr>
        <p:spPr>
          <a:xfrm>
            <a:off x="9546336" y="2060448"/>
            <a:ext cx="1807465" cy="20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34344-B7E0-4505-832B-4879C7FAA5B1}"/>
              </a:ext>
            </a:extLst>
          </p:cNvPr>
          <p:cNvSpPr/>
          <p:nvPr/>
        </p:nvSpPr>
        <p:spPr>
          <a:xfrm>
            <a:off x="9038492" y="4185138"/>
            <a:ext cx="2927839" cy="111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5086C-9FF4-45DC-AB17-409C23FDEDF3}"/>
              </a:ext>
            </a:extLst>
          </p:cNvPr>
          <p:cNvCxnSpPr/>
          <p:nvPr/>
        </p:nvCxnSpPr>
        <p:spPr>
          <a:xfrm>
            <a:off x="10269415" y="2267712"/>
            <a:ext cx="0" cy="112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0C387-0BB7-4B6D-882C-693A569FC81E}"/>
              </a:ext>
            </a:extLst>
          </p:cNvPr>
          <p:cNvCxnSpPr/>
          <p:nvPr/>
        </p:nvCxnSpPr>
        <p:spPr>
          <a:xfrm>
            <a:off x="10269415" y="3600392"/>
            <a:ext cx="0" cy="584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Optional but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9" y="4098948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44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6" y="1439631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696625" y="1836238"/>
            <a:ext cx="159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966" y="451271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>
            <a:cxnSpLocks/>
          </p:cNvCxnSpPr>
          <p:nvPr/>
        </p:nvCxnSpPr>
        <p:spPr>
          <a:xfrm>
            <a:off x="7867155" y="4185701"/>
            <a:ext cx="1393907" cy="32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95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>
            <a:cxnSpLocks/>
          </p:cNvCxnSpPr>
          <p:nvPr/>
        </p:nvCxnSpPr>
        <p:spPr>
          <a:xfrm flipH="1" flipV="1">
            <a:off x="8079872" y="5712086"/>
            <a:ext cx="1167286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>
            <a:cxnSpLocks/>
          </p:cNvCxnSpPr>
          <p:nvPr/>
        </p:nvCxnSpPr>
        <p:spPr>
          <a:xfrm flipH="1">
            <a:off x="4036816" y="5802923"/>
            <a:ext cx="125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135725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90DE8-3885-47EA-9397-627A6B1E6F18}"/>
              </a:ext>
            </a:extLst>
          </p:cNvPr>
          <p:cNvSpPr txBox="1"/>
          <p:nvPr/>
        </p:nvSpPr>
        <p:spPr>
          <a:xfrm>
            <a:off x="8385302" y="682076"/>
            <a:ext cx="2539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Validation against Schema</a:t>
            </a:r>
          </a:p>
          <a:p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query ‘course’ is defined in the schema and variable is of expected type.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data requested in the query exists in the ‘Course’ object.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D0197-C942-42C9-B823-BE7CAB4D0699}"/>
              </a:ext>
            </a:extLst>
          </p:cNvPr>
          <p:cNvSpPr txBox="1"/>
          <p:nvPr/>
        </p:nvSpPr>
        <p:spPr>
          <a:xfrm>
            <a:off x="426720" y="964988"/>
            <a:ext cx="17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5267-8872-419F-BD39-14008362DA18}"/>
              </a:ext>
            </a:extLst>
          </p:cNvPr>
          <p:cNvSpPr txBox="1"/>
          <p:nvPr/>
        </p:nvSpPr>
        <p:spPr>
          <a:xfrm>
            <a:off x="6096000" y="96498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E1B82-E0AC-4366-B0A8-E4CD5754D813}"/>
              </a:ext>
            </a:extLst>
          </p:cNvPr>
          <p:cNvSpPr txBox="1"/>
          <p:nvPr/>
        </p:nvSpPr>
        <p:spPr>
          <a:xfrm>
            <a:off x="8189054" y="5484070"/>
            <a:ext cx="10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is executed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A622B-08EC-4BDC-A926-F42D9357F106}"/>
              </a:ext>
            </a:extLst>
          </p:cNvPr>
          <p:cNvSpPr txBox="1"/>
          <p:nvPr/>
        </p:nvSpPr>
        <p:spPr>
          <a:xfrm>
            <a:off x="4219174" y="5574935"/>
            <a:ext cx="88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Returns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2CD058-96AB-4161-A0AA-4766DE19C43C}"/>
              </a:ext>
            </a:extLst>
          </p:cNvPr>
          <p:cNvSpPr txBox="1"/>
          <p:nvPr/>
        </p:nvSpPr>
        <p:spPr>
          <a:xfrm>
            <a:off x="9240896" y="3954868"/>
            <a:ext cx="204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Resolver defines what function to execute</a:t>
            </a: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E23-7EE8-4A86-A4AA-CD17F69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EB6-0680-4A57-A123-928EB7CD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simple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Server built in a Node.js environment using: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GraphQL.js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(the original reference implementation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specification)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 Web Server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express-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(middleware between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Express)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 Code: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https://github.com/patelg123/graphql-server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009E-A30B-486D-AB02-0FFDAF9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Server Libraries For Other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884D-44C6-9A26-C73F7F0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other programming languages support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These include: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Go, Groovy, Java,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PHP, Python, Scala, Ruby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https://graphql.org/code/#server-libraries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3229-ABC8-4D06-8760-244F4545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JavaScript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CB9B-1BC4-4CB7-A3AD-A0B672E5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interact with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from client side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Two of the most popular are: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Apollo Client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 powerful JavaScript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client, designed to work well with React, React Native, Angular, or just plain JavaScript.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Facebook's framework for building React applications that talk to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57818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E0C-09EC-4A5E-BA35-D784754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 Libraries For Other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DB3-8876-45C5-BED9-9D5465A4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Again there is support in other programming languages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include:</a:t>
            </a:r>
          </a:p>
          <a:p>
            <a:pPr marL="0" indent="0">
              <a:buNone/>
            </a:pPr>
            <a:r>
              <a:rPr lang="en-GB" dirty="0"/>
              <a:t>	 C# / .NET, </a:t>
            </a:r>
            <a:r>
              <a:rPr lang="en-GB" dirty="0" err="1"/>
              <a:t>Clojurescript</a:t>
            </a:r>
            <a:r>
              <a:rPr lang="en-GB" dirty="0"/>
              <a:t>, Go, Java / Android, Swift /</a:t>
            </a:r>
          </a:p>
          <a:p>
            <a:pPr marL="0" indent="0">
              <a:buNone/>
            </a:pPr>
            <a:r>
              <a:rPr lang="en-GB" dirty="0"/>
              <a:t>	Objective-C iOS,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https://graphql.org/code/#graphql-clients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an API that lets us: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Displays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has.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 And Clients Libraries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5802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91" y="5553841"/>
            <a:ext cx="9805416" cy="6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6" y="2919628"/>
            <a:ext cx="3519983" cy="1974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58" y="2953466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44" y="2934132"/>
            <a:ext cx="3470894" cy="1952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7F518-2FAA-4C8B-A2CA-EE646116587C}"/>
              </a:ext>
            </a:extLst>
          </p:cNvPr>
          <p:cNvSpPr txBox="1"/>
          <p:nvPr/>
        </p:nvSpPr>
        <p:spPr>
          <a:xfrm>
            <a:off x="411480" y="1304159"/>
            <a:ext cx="6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endpoints:</a:t>
            </a:r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71C-8731-49C4-A21E-009C30BF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36"/>
          </a:xfrm>
        </p:spPr>
        <p:txBody>
          <a:bodyPr>
            <a:normAutofit fontScale="90000"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 Stitching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7538-F53C-4213-8E4A-3E494587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" y="3920872"/>
            <a:ext cx="6964680" cy="1477328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Useful with microservices architecture 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Each microservice can have its own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endpoint which can be consolidated to create one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API gateway.</a:t>
            </a:r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DC491-86CC-4391-873B-C3FB3390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1258173"/>
            <a:ext cx="44958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47416-14EA-45FB-847B-B3D6A48A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4038314"/>
            <a:ext cx="3343275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7D4CA-BC52-40C3-AE5E-048627A1006A}"/>
              </a:ext>
            </a:extLst>
          </p:cNvPr>
          <p:cNvSpPr txBox="1"/>
          <p:nvPr/>
        </p:nvSpPr>
        <p:spPr>
          <a:xfrm>
            <a:off x="137160" y="1258173"/>
            <a:ext cx="716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Schema Stitching  allows the creation of a single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from multiple underlying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APIs (sub-schemas)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sub-schemas can be either local to the server, or running on a remote server</a:t>
            </a:r>
          </a:p>
        </p:txBody>
      </p:sp>
    </p:spTree>
    <p:extLst>
      <p:ext uri="{BB962C8B-B14F-4D97-AF65-F5344CB8AC3E}">
        <p14:creationId xmlns:p14="http://schemas.microsoft.com/office/powerpoint/2010/main" val="3997901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C2F9-8805-4236-B937-3629A5E1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025F-C886-43DC-9FB5-70A00F45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03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EBF-E902-4F0D-8CAA-13C1248C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Strongly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63F5-69DE-4FBF-96E6-A337AD4F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Being strongly-typed makes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less error prone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validated during compile-time</a:t>
            </a:r>
          </a:p>
        </p:txBody>
      </p:sp>
    </p:spTree>
    <p:extLst>
      <p:ext uri="{BB962C8B-B14F-4D97-AF65-F5344CB8AC3E}">
        <p14:creationId xmlns:p14="http://schemas.microsoft.com/office/powerpoint/2010/main" val="420230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249-7BAD-4A21-A524-2AE01BA3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Introspection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06B-F79F-4F44-80E6-E0852000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has a built-in introspection system that publishes the Schema’s structure</a:t>
            </a:r>
          </a:p>
          <a:p>
            <a:endParaRPr lang="en-GB" dirty="0"/>
          </a:p>
          <a:p>
            <a:r>
              <a:rPr lang="en-GB" dirty="0"/>
              <a:t>Provides information about what queries are supported and what data is available.</a:t>
            </a:r>
          </a:p>
          <a:p>
            <a:endParaRPr lang="en-GB" dirty="0"/>
          </a:p>
          <a:p>
            <a:r>
              <a:rPr lang="en-GB" dirty="0"/>
              <a:t>Makes it easier to autogenerate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4892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specification, developed by Facebook and open sourced in 2015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 and server-side runtime for executing API calls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Isn't tied to any specific database or storage engine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Apart from Facebook, users of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include: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GitHub, Shopify, Twitter, Coursera, Yelp,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Pinterest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will need to set up your own caching support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find yourself working with a scalable application that has rapidly-changing data,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could be a great solution.</a:t>
            </a: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2A-81E2-4D08-B78E-FBEF903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A30-DC29-45F8-96F9-AD31D112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you can find server libraries to help you implement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a variety of languages including: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Go,Groovy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Java, JavaScript, PHP, Python, Scala, Ruby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48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7" y="629266"/>
            <a:ext cx="7076924" cy="1676603"/>
          </a:xfrm>
        </p:spPr>
        <p:txBody>
          <a:bodyPr>
            <a:normAutofit/>
          </a:bodyPr>
          <a:lstStyle/>
          <a:p>
            <a:r>
              <a:rPr lang="en-GB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??? Query Language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1051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Three main building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21096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571"/>
            <a:ext cx="10515600" cy="507530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single source of truth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and how clients can request it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to validate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Strongly typed and most commonly defined using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1247</Words>
  <Application>Microsoft Office PowerPoint</Application>
  <PresentationFormat>Widescreen</PresentationFormat>
  <Paragraphs>248</Paragraphs>
  <Slides>40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 Query Language</vt:lpstr>
      <vt:lpstr>Application Data Graphs</vt:lpstr>
      <vt:lpstr> Extract Of Data From A Book Application: </vt:lpstr>
      <vt:lpstr>Simple GraphQL Query:</vt:lpstr>
      <vt:lpstr> GraphQL API Components </vt:lpstr>
      <vt:lpstr>The GraphQL Schema</vt:lpstr>
      <vt:lpstr>A Simple Schema</vt:lpstr>
      <vt:lpstr>Resolvers</vt:lpstr>
      <vt:lpstr>Queries</vt:lpstr>
      <vt:lpstr>PowerPoint Presentation</vt:lpstr>
      <vt:lpstr>Live Demonstration</vt:lpstr>
      <vt:lpstr>Server Libraries For Other Platforms</vt:lpstr>
      <vt:lpstr>JavaScript Client Libraries</vt:lpstr>
      <vt:lpstr>Client Libraries For Other Platforms</vt:lpstr>
      <vt:lpstr>GraphQL Pros</vt:lpstr>
      <vt:lpstr>Blog Application</vt:lpstr>
      <vt:lpstr>Blogging App With REST</vt:lpstr>
      <vt:lpstr>With REST…..</vt:lpstr>
      <vt:lpstr>Blogging App With GraphQL</vt:lpstr>
      <vt:lpstr>PowerPoint Presentation</vt:lpstr>
      <vt:lpstr>GraphQL Schema Stitching </vt:lpstr>
      <vt:lpstr>PowerPoint Presentation</vt:lpstr>
      <vt:lpstr>No Need To Create A Custom Data Endpoints: </vt:lpstr>
      <vt:lpstr>Strongly Typed</vt:lpstr>
      <vt:lpstr>GraphQL Introspection </vt:lpstr>
      <vt:lpstr>Some GraphQL Cons</vt:lpstr>
      <vt:lpstr>Denial of Service Attacks</vt:lpstr>
      <vt:lpstr>GraphQL API request are most commonly implemented using HTTP POST:</vt:lpstr>
      <vt:lpstr>Should you consider Using GraphQL?</vt:lpstr>
      <vt:lpstr>Thank You For Listening</vt:lpstr>
      <vt:lpstr>Questions…..</vt:lpstr>
      <vt:lpstr>GraphQL Server Libraries</vt:lpstr>
      <vt:lpstr>Conclusion</vt:lpstr>
      <vt:lpstr>PowerPoint Presentation</vt:lpstr>
      <vt:lpstr>PowerPoint Presentation</vt:lpstr>
      <vt:lpstr>PowerPoint Presentation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136</cp:revision>
  <dcterms:created xsi:type="dcterms:W3CDTF">2019-04-03T16:56:07Z</dcterms:created>
  <dcterms:modified xsi:type="dcterms:W3CDTF">2019-04-17T12:06:44Z</dcterms:modified>
</cp:coreProperties>
</file>