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5" r:id="rId11"/>
    <p:sldId id="270" r:id="rId12"/>
    <p:sldId id="273" r:id="rId13"/>
    <p:sldId id="272" r:id="rId14"/>
    <p:sldId id="294" r:id="rId15"/>
    <p:sldId id="295" r:id="rId16"/>
    <p:sldId id="296" r:id="rId17"/>
    <p:sldId id="297" r:id="rId18"/>
    <p:sldId id="274" r:id="rId19"/>
    <p:sldId id="276" r:id="rId20"/>
    <p:sldId id="277" r:id="rId21"/>
    <p:sldId id="282" r:id="rId22"/>
    <p:sldId id="278" r:id="rId23"/>
    <p:sldId id="280" r:id="rId24"/>
    <p:sldId id="281" r:id="rId25"/>
    <p:sldId id="283" r:id="rId26"/>
    <p:sldId id="284" r:id="rId27"/>
    <p:sldId id="285" r:id="rId28"/>
    <p:sldId id="287" r:id="rId29"/>
    <p:sldId id="289" r:id="rId30"/>
    <p:sldId id="288" r:id="rId31"/>
    <p:sldId id="290" r:id="rId32"/>
    <p:sldId id="293" r:id="rId33"/>
    <p:sldId id="291" r:id="rId34"/>
    <p:sldId id="292" r:id="rId35"/>
    <p:sldId id="275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Responsible for mapping operations to actual functions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8976325" y="2980706"/>
            <a:ext cx="1996475" cy="997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775996" y="1572767"/>
            <a:ext cx="142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 and validated against Schema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257102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Server built in a Node.js environment using: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GraphQL.js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original reference implementation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specification)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 Web Server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express-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(makes the bridge connection between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Express)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009E-A30B-486D-AB02-0FFDAF9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Server Libraries For 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884D-44C6-9A26-C73F7F0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other programming languages support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These include: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Go, Groovy, Java,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PHP, Python, Scala, Ruby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0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229-ABC8-4D06-8760-244F454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JavaScript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CB9B-1BC4-4CB7-A3AD-A0B672E5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interact with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of the most popular are: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Apollo Client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 powerful JavaScript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client, designed to work well with React, React Native, Angular, or just plain JavaScript.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Facebook's framework for building React applications that talk to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57818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E0C-09EC-4A5E-BA35-D784754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 Libraries For Other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DB3-8876-45C5-BED9-9D5465A4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Again there is support in many other programming languages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include:</a:t>
            </a:r>
          </a:p>
          <a:p>
            <a:pPr marL="0" indent="0">
              <a:buNone/>
            </a:pPr>
            <a:r>
              <a:rPr lang="en-GB" dirty="0"/>
              <a:t>	 C# / .NET, </a:t>
            </a:r>
            <a:r>
              <a:rPr lang="en-GB" dirty="0" err="1"/>
              <a:t>Clojurescript</a:t>
            </a:r>
            <a:r>
              <a:rPr lang="en-GB" dirty="0"/>
              <a:t>, Go, Java / Android, Swift /</a:t>
            </a:r>
          </a:p>
          <a:p>
            <a:pPr marL="0" indent="0">
              <a:buNone/>
            </a:pPr>
            <a:r>
              <a:rPr lang="en-GB" dirty="0"/>
              <a:t>	Objective-C iOS, Python</a:t>
            </a:r>
          </a:p>
        </p:txBody>
      </p:sp>
    </p:spTree>
    <p:extLst>
      <p:ext uri="{BB962C8B-B14F-4D97-AF65-F5344CB8AC3E}">
        <p14:creationId xmlns:p14="http://schemas.microsoft.com/office/powerpoint/2010/main" val="40353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Retrieve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 And Clients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6" y="4460231"/>
            <a:ext cx="3470894" cy="1946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90" y="4501850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24" y="4513725"/>
            <a:ext cx="3470894" cy="1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</a:p>
          <a:p>
            <a:pPr marL="0" indent="0">
              <a:buNone/>
            </a:pPr>
            <a:endParaRPr lang="en-GB" sz="4000" b="1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queries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Supports reading, writing (mutating) and subscribing to changes to data (Realtime updates)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need to set up your own caching support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with a scalable application that has rapidly-changing data,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could be a great solution.</a:t>
            </a: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Organised around 3 main building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in a server-side runtime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Validates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1080</Words>
  <Application>Microsoft Office PowerPoint</Application>
  <PresentationFormat>Widescreen</PresentationFormat>
  <Paragraphs>206</Paragraphs>
  <Slides>36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Graph???QL</vt:lpstr>
      <vt:lpstr>Application Data Graphs</vt:lpstr>
      <vt:lpstr> Extract Of Data From A Book Application: </vt:lpstr>
      <vt:lpstr>Simple GraphQL Query:</vt:lpstr>
      <vt:lpstr> GraphQL API Components </vt:lpstr>
      <vt:lpstr>The GraphQL Schema</vt:lpstr>
      <vt:lpstr>A Simple Schema</vt:lpstr>
      <vt:lpstr>Resolvers</vt:lpstr>
      <vt:lpstr>Queries</vt:lpstr>
      <vt:lpstr>PowerPoint Presentation</vt:lpstr>
      <vt:lpstr>Live Demonstration</vt:lpstr>
      <vt:lpstr>Server Libraries For Other Platforms</vt:lpstr>
      <vt:lpstr>JavaScript Client Libraries</vt:lpstr>
      <vt:lpstr>Client Libraries For Other Platforms</vt:lpstr>
      <vt:lpstr>GraphQL Pros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PowerPoint Presentation</vt:lpstr>
      <vt:lpstr>Some GraphQL Cons</vt:lpstr>
      <vt:lpstr>Denial of Service Attacks</vt:lpstr>
      <vt:lpstr>GraphQL API request are most commonly implemented using HTTP POST:</vt:lpstr>
      <vt:lpstr>Should you consider Using GraphQL?</vt:lpstr>
      <vt:lpstr>GraphQL Server Libraries</vt:lpstr>
      <vt:lpstr>Thank You For Listening</vt:lpstr>
      <vt:lpstr>Questions…..</vt:lpstr>
      <vt:lpstr>Conclusion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101</cp:revision>
  <dcterms:created xsi:type="dcterms:W3CDTF">2019-04-03T16:56:07Z</dcterms:created>
  <dcterms:modified xsi:type="dcterms:W3CDTF">2019-04-16T12:16:19Z</dcterms:modified>
</cp:coreProperties>
</file>