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113" d="100"/>
          <a:sy n="113" d="100"/>
        </p:scale>
        <p:origin x="15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www.slideshare.net/InfoQ/serverless-graphql"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5" Type="http://schemas.openxmlformats.org/officeDocument/2006/relationships/hyperlink" Target="https://www.slideshare.net/SudheerJ3/graphql-api-crafts-presentation" TargetMode="External"/><Relationship Id="rId4" Type="http://schemas.openxmlformats.org/officeDocument/2006/relationships/hyperlink" Target="https://www.slideshare.net/AhmadHafizIsmail/introduction-to-graphql-or-how-i-learned-to-stop-worrying-about-rest-api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6740307"/>
          </a:xfrm>
          <a:prstGeom prst="rect">
            <a:avLst/>
          </a:prstGeom>
        </p:spPr>
        <p:txBody>
          <a:bodyPr wrap="square">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endParaRPr lang="en-GB" dirty="0"/>
          </a:p>
          <a:p>
            <a:r>
              <a:rPr lang="en-GB" dirty="0"/>
              <a:t>Tutorials</a:t>
            </a:r>
          </a:p>
          <a:p>
            <a:endParaRPr lang="en-GB" dirty="0"/>
          </a:p>
          <a:p>
            <a:r>
              <a:rPr lang="en-GB" dirty="0">
                <a:hlinkClick r:id="rId7"/>
              </a:rPr>
              <a:t>https://scotch.io/tutorials/a-practical-graphql-getting-started-guide-with-nodejs</a:t>
            </a:r>
            <a:endParaRPr lang="en-GB" dirty="0"/>
          </a:p>
          <a:p>
            <a:endParaRPr lang="en-GB" dirty="0"/>
          </a:p>
          <a:p>
            <a:endParaRPr lang="en-GB" dirty="0"/>
          </a:p>
          <a:p>
            <a:endParaRPr lang="en-GB" dirty="0"/>
          </a:p>
          <a:p>
            <a:r>
              <a:rPr lang="en-GB" dirty="0">
                <a:hlinkClick r:id="rId8"/>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19122</TotalTime>
  <Words>1802</Words>
  <Application>Microsoft Office PowerPoint</Application>
  <PresentationFormat>On-screen Show (4:3)</PresentationFormat>
  <Paragraphs>178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67</cp:revision>
  <dcterms:created xsi:type="dcterms:W3CDTF">2006-08-16T00:00:00Z</dcterms:created>
  <dcterms:modified xsi:type="dcterms:W3CDTF">2019-03-26T15:15:38Z</dcterms:modified>
</cp:coreProperties>
</file>