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" panose="020B06040202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05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GraphQL An Introduction</vt:lpstr>
      <vt:lpstr>Agenda: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 Introduction To GraphQL</dc:title>
  <dc:creator>Girish Patel</dc:creator>
  <cp:lastModifiedBy>Girish Patel</cp:lastModifiedBy>
  <cp:revision>16</cp:revision>
  <dcterms:created xsi:type="dcterms:W3CDTF">2019-03-26T12:20:37Z</dcterms:created>
  <dcterms:modified xsi:type="dcterms:W3CDTF">2019-03-26T15:15:43Z</dcterms:modified>
</cp:coreProperties>
</file>