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8" r:id="rId11"/>
    <p:sldId id="265" r:id="rId12"/>
    <p:sldId id="270" r:id="rId13"/>
    <p:sldId id="273" r:id="rId14"/>
    <p:sldId id="272" r:id="rId15"/>
    <p:sldId id="271" r:id="rId16"/>
    <p:sldId id="274" r:id="rId17"/>
    <p:sldId id="276" r:id="rId18"/>
    <p:sldId id="277" r:id="rId19"/>
    <p:sldId id="282" r:id="rId20"/>
    <p:sldId id="278" r:id="rId21"/>
    <p:sldId id="280" r:id="rId22"/>
    <p:sldId id="281" r:id="rId23"/>
    <p:sldId id="283" r:id="rId24"/>
    <p:sldId id="284" r:id="rId25"/>
    <p:sldId id="285" r:id="rId26"/>
    <p:sldId id="287" r:id="rId27"/>
    <p:sldId id="289" r:id="rId28"/>
    <p:sldId id="288" r:id="rId29"/>
    <p:sldId id="290" r:id="rId30"/>
    <p:sldId id="291" r:id="rId31"/>
    <p:sldId id="292" r:id="rId32"/>
    <p:sldId id="275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One of the most common ways to define Schema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Typed Language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5025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Responsible for mapping operations to actual functions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8976325" y="2980706"/>
            <a:ext cx="1996475" cy="9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775996" y="1572767"/>
            <a:ext cx="142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 and validated against Schema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257102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866899"/>
            <a:ext cx="6105194" cy="320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Retrieve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6" y="4460231"/>
            <a:ext cx="3470894" cy="1946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90" y="4501850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24" y="4513725"/>
            <a:ext cx="3470894" cy="1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</a:p>
          <a:p>
            <a:pPr marL="0" indent="0">
              <a:buNone/>
            </a:pPr>
            <a:endParaRPr lang="en-GB" sz="4000" b="1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server-side runtime for executing queries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Supports reading, writing (mutating) and subscribing to changes to data (Realtime updates)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70568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75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in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server-side runtime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is the single source of truth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how clients can request data from it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871</Words>
  <Application>Microsoft Office PowerPoint</Application>
  <PresentationFormat>Widescreen</PresentationFormat>
  <Paragraphs>170</Paragraphs>
  <Slides>33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Graph???QL</vt:lpstr>
      <vt:lpstr>Application Data Graphs</vt:lpstr>
      <vt:lpstr> Extract Of Data From A Book Application: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Demonstration Of A Simple NodeJS GraphQL Server</vt:lpstr>
      <vt:lpstr>GraphQL Pros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Thank You For Listening</vt:lpstr>
      <vt:lpstr>Questions…..</vt:lpstr>
      <vt:lpstr>Conclusion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70</cp:revision>
  <dcterms:created xsi:type="dcterms:W3CDTF">2019-04-03T16:56:07Z</dcterms:created>
  <dcterms:modified xsi:type="dcterms:W3CDTF">2019-04-12T15:26:47Z</dcterms:modified>
</cp:coreProperties>
</file>