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70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539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567001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/>
              <a:t>Responsible for mapping operations to actual functions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courses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getCourses</a:t>
            </a:r>
            <a:r>
              <a:rPr lang="en-GB" dirty="0"/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E5061-6F51-404C-8604-75EA220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01" y="365126"/>
            <a:ext cx="2857000" cy="6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98678" y="1273345"/>
            <a:ext cx="13188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163408" y="90401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18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242538" y="3815862"/>
            <a:ext cx="118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627067" y="363119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7"/>
            <a:ext cx="433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</a:t>
            </a:r>
            <a:r>
              <a:rPr lang="en-GB" dirty="0"/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name: </a:t>
            </a:r>
            <a:r>
              <a:rPr lang="en-GB" dirty="0"/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Variable Definitions: </a:t>
            </a:r>
            <a:r>
              <a:rPr lang="en-GB" dirty="0"/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Fields: </a:t>
            </a:r>
            <a:r>
              <a:rPr lang="en-GB" dirty="0"/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401093" y="2389084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to run on</a:t>
            </a:r>
            <a:r>
              <a:rPr lang="en-GB" b="1" dirty="0"/>
              <a:t> </a:t>
            </a:r>
            <a:r>
              <a:rPr lang="en-GB" dirty="0" err="1"/>
              <a:t>GraphQL</a:t>
            </a:r>
            <a:r>
              <a:rPr lang="en-GB" b="1" dirty="0"/>
              <a:t> </a:t>
            </a: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965079" y="19051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Sent to </a:t>
            </a:r>
            <a:r>
              <a:rPr lang="en-GB" sz="800" dirty="0" err="1"/>
              <a:t>GraphQL</a:t>
            </a:r>
            <a:r>
              <a:rPr lang="en-GB" sz="800" dirty="0"/>
              <a:t> server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DC2D-DB23-4363-8399-777D7AA1EE81}"/>
              </a:ext>
            </a:extLst>
          </p:cNvPr>
          <p:cNvSpPr txBox="1"/>
          <p:nvPr/>
        </p:nvSpPr>
        <p:spPr>
          <a:xfrm>
            <a:off x="3823853" y="2493888"/>
            <a:ext cx="133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Validated against Schema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259623" y="439615"/>
            <a:ext cx="27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420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11</cp:revision>
  <dcterms:created xsi:type="dcterms:W3CDTF">2019-03-29T14:39:46Z</dcterms:created>
  <dcterms:modified xsi:type="dcterms:W3CDTF">2019-03-29T17:32:53Z</dcterms:modified>
</cp:coreProperties>
</file>