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7" r:id="rId11"/>
    <p:sldId id="264" r:id="rId12"/>
    <p:sldId id="268" r:id="rId13"/>
    <p:sldId id="265" r:id="rId14"/>
    <p:sldId id="270" r:id="rId15"/>
    <p:sldId id="273" r:id="rId16"/>
    <p:sldId id="272" r:id="rId17"/>
    <p:sldId id="271" r:id="rId18"/>
    <p:sldId id="274" r:id="rId19"/>
    <p:sldId id="276" r:id="rId20"/>
    <p:sldId id="277" r:id="rId21"/>
    <p:sldId id="278" r:id="rId22"/>
    <p:sldId id="279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5398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r>
              <a:rPr lang="en-GB" dirty="0"/>
              <a:t>Used in the </a:t>
            </a:r>
            <a:r>
              <a:rPr lang="en-GB" dirty="0" err="1"/>
              <a:t>GraphQL</a:t>
            </a:r>
            <a:r>
              <a:rPr lang="en-GB" dirty="0"/>
              <a:t> server-side runtime</a:t>
            </a:r>
          </a:p>
          <a:p>
            <a:endParaRPr lang="en-GB" dirty="0"/>
          </a:p>
          <a:p>
            <a:r>
              <a:rPr lang="en-GB" dirty="0"/>
              <a:t>Describes the data available from the API</a:t>
            </a:r>
          </a:p>
          <a:p>
            <a:endParaRPr lang="en-GB" dirty="0"/>
          </a:p>
          <a:p>
            <a:r>
              <a:rPr lang="en-GB" dirty="0"/>
              <a:t>Defines how clients can request data from the API</a:t>
            </a:r>
          </a:p>
          <a:p>
            <a:endParaRPr lang="en-GB" dirty="0"/>
          </a:p>
          <a:p>
            <a:r>
              <a:rPr lang="en-GB" dirty="0"/>
              <a:t>Validates </a:t>
            </a:r>
            <a:r>
              <a:rPr lang="en-GB" dirty="0" err="1"/>
              <a:t>GraphQL</a:t>
            </a:r>
            <a:r>
              <a:rPr lang="en-GB" dirty="0"/>
              <a:t> queries</a:t>
            </a:r>
          </a:p>
          <a:p>
            <a:endParaRPr lang="en-GB" dirty="0"/>
          </a:p>
          <a:p>
            <a:r>
              <a:rPr lang="en-GB" dirty="0"/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/>
              <a:t>One of the most common ways to define Schema</a:t>
            </a:r>
          </a:p>
          <a:p>
            <a:r>
              <a:rPr lang="en-GB" dirty="0"/>
              <a:t>Typed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5" y="4464050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940" y="1567001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263975" y="1622867"/>
            <a:ext cx="39440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Course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Object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defines the structure of the course ‘model’.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type Query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type of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Equivalent to </a:t>
            </a:r>
            <a:r>
              <a:rPr lang="en-GB" b="1" dirty="0"/>
              <a:t>GET </a:t>
            </a:r>
            <a:r>
              <a:rPr lang="en-GB" dirty="0"/>
              <a:t>in </a:t>
            </a:r>
            <a:r>
              <a:rPr lang="en-GB" b="1" dirty="0"/>
              <a:t>REST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Other Root Types are: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Mutation: </a:t>
            </a:r>
            <a:r>
              <a:rPr lang="en-GB" dirty="0"/>
              <a:t>equivalent to POST, </a:t>
            </a:r>
          </a:p>
          <a:p>
            <a:r>
              <a:rPr lang="en-GB" dirty="0"/>
              <a:t>	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Subscription: </a:t>
            </a:r>
            <a:r>
              <a:rPr lang="en-GB" dirty="0"/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567001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/>
              <a:t>Responsible for mapping operations to actual functions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courses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getCourses</a:t>
            </a:r>
            <a:r>
              <a:rPr lang="en-GB" dirty="0"/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E5061-6F51-404C-8604-75EA220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01" y="365126"/>
            <a:ext cx="2857000" cy="6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98678" y="1273345"/>
            <a:ext cx="13188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163408" y="90401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18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242538" y="3815862"/>
            <a:ext cx="118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627067" y="3631195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7"/>
            <a:ext cx="4332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type</a:t>
            </a:r>
            <a:r>
              <a:rPr lang="en-GB" dirty="0"/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name: </a:t>
            </a:r>
            <a:r>
              <a:rPr lang="en-GB" dirty="0"/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Variable Definitions: </a:t>
            </a:r>
            <a:r>
              <a:rPr lang="en-GB" dirty="0"/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Fields: </a:t>
            </a:r>
            <a:r>
              <a:rPr lang="en-GB" dirty="0"/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401093" y="2389084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to run on</a:t>
            </a:r>
            <a:r>
              <a:rPr lang="en-GB" b="1" dirty="0"/>
              <a:t> </a:t>
            </a:r>
            <a:r>
              <a:rPr lang="en-GB" dirty="0" err="1"/>
              <a:t>GraphQL</a:t>
            </a:r>
            <a:r>
              <a:rPr lang="en-GB" b="1" dirty="0"/>
              <a:t> </a:t>
            </a:r>
            <a:r>
              <a:rPr lang="en-GB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965079" y="1905123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Sent to </a:t>
            </a:r>
            <a:r>
              <a:rPr lang="en-GB" sz="800" dirty="0" err="1"/>
              <a:t>GraphQL</a:t>
            </a:r>
            <a:r>
              <a:rPr lang="en-GB" sz="800" dirty="0"/>
              <a:t> server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DC2D-DB23-4363-8399-777D7AA1EE81}"/>
              </a:ext>
            </a:extLst>
          </p:cNvPr>
          <p:cNvSpPr txBox="1"/>
          <p:nvPr/>
        </p:nvSpPr>
        <p:spPr>
          <a:xfrm>
            <a:off x="3823853" y="2493888"/>
            <a:ext cx="133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Validated against Schema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259623" y="439615"/>
            <a:ext cx="274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it all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DCA0-E10E-4C3B-907D-E1D36159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Data Fetching: REST VS 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/>
              <a:t>Imagine we have to 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EC7D-9025-41A4-9560-20A3FCE2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29" r="1" b="778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6D03E-298B-4F3F-8BC0-13BFCC0F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6" y="1825625"/>
            <a:ext cx="2752725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1472175"/>
            <a:ext cx="4714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47F-FCCE-44B6-8CAA-A90B4474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1208-5DBC-4096-9A68-53ACFCF2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FA48-17FF-4A4B-86E7-9ABD2339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825625"/>
            <a:ext cx="5848350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7A749-8E17-44A7-94FC-6AB3CD78F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90" y="1970087"/>
            <a:ext cx="5838825" cy="325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3C4E1-069E-4DEF-9F61-22544F2A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4678362"/>
            <a:ext cx="5838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C74B-07A7-4403-9F43-035008B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23099-1A67-4D3F-9C54-FC8B4CE9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15" y="123825"/>
            <a:ext cx="5953125" cy="3305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F0B87-92D1-46BE-B954-29241E1D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96" y="488950"/>
            <a:ext cx="5838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language for your API</a:t>
            </a:r>
          </a:p>
          <a:p>
            <a:endParaRPr lang="en-GB" dirty="0"/>
          </a:p>
          <a:p>
            <a:r>
              <a:rPr lang="en-GB" dirty="0"/>
              <a:t>And a server-side runtime for executing queries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517</Words>
  <Application>Microsoft Office PowerPoint</Application>
  <PresentationFormat>Widescreen</PresentationFormat>
  <Paragraphs>115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What is GraphQL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Live Demo</vt:lpstr>
      <vt:lpstr>GraphQL Advantages</vt:lpstr>
      <vt:lpstr>Data Fetching: REST VS GraphQL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</cp:revision>
  <dcterms:created xsi:type="dcterms:W3CDTF">2019-04-03T16:56:07Z</dcterms:created>
  <dcterms:modified xsi:type="dcterms:W3CDTF">2019-04-03T17:02:07Z</dcterms:modified>
</cp:coreProperties>
</file>