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109" d="100"/>
          <a:sy n="109" d="100"/>
        </p:scale>
        <p:origin x="168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howtographql.com/basics/2-core-concepts/"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6" Type="http://schemas.openxmlformats.org/officeDocument/2006/relationships/hyperlink" Target="https://www.slideshare.net/InfoQ/serverless-graphql"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slideshare.net/nburk/react-graphql" TargetMode="External"/><Relationship Id="rId5" Type="http://schemas.openxmlformats.org/officeDocument/2006/relationships/hyperlink" Target="https://www.slideshare.net/SudheerJ3/graphql-api-crafts-presentation" TargetMode="External"/><Relationship Id="rId15" Type="http://schemas.openxmlformats.org/officeDocument/2006/relationships/hyperlink" Target="https://www.prisma.io/blog/graphql-sdl-schema-definition-language-6755bcb9ce51" TargetMode="External"/><Relationship Id="rId10" Type="http://schemas.openxmlformats.org/officeDocument/2006/relationships/hyperlink" Target="https://www.howtographql.com/basics/1-graphql-is-the-better-rest/"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graphql.org/lear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1172289"/>
          </a:xfrm>
          <a:prstGeom prst="rect">
            <a:avLst/>
          </a:prstGeom>
        </p:spPr>
        <p:txBody>
          <a:bodyPr wrap="square">
            <a:spAutoFit/>
          </a:bodyPr>
          <a:lstStyle/>
          <a:p>
            <a:r>
              <a:rPr lang="en-GB">
                <a:hlinkClick r:id="rId2"/>
              </a:rPr>
              <a:t>https://www.slideshare.net/nburk/react-graphql</a:t>
            </a:r>
          </a:p>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hlinkClick r:id="rId10"/>
              </a:rPr>
              <a:t>https://www.howtographql.com/basics/1-graphql-is-the-better-rest/</a:t>
            </a:r>
            <a:endParaRPr lang="en-GB" dirty="0"/>
          </a:p>
          <a:p>
            <a:r>
              <a:rPr lang="en-GB" dirty="0">
                <a:hlinkClick r:id="rId11"/>
              </a:rPr>
              <a:t>https://www.slideshare.net/nburk/react-graphql</a:t>
            </a:r>
            <a:endParaRPr lang="en-GB" dirty="0"/>
          </a:p>
          <a:p>
            <a:endParaRPr lang="en-GB" dirty="0"/>
          </a:p>
          <a:p>
            <a:r>
              <a:rPr lang="en-GB" dirty="0"/>
              <a:t>Tutorials</a:t>
            </a:r>
          </a:p>
          <a:p>
            <a:endParaRPr lang="en-GB" dirty="0"/>
          </a:p>
          <a:p>
            <a:endParaRPr lang="en-GB" dirty="0"/>
          </a:p>
          <a:p>
            <a:r>
              <a:rPr lang="en-GB" dirty="0">
                <a:hlinkClick r:id="rId12"/>
              </a:rPr>
              <a:t>https://scotch.io/tutorials/a-practical-graphql-getting-started-guide-with-nodejs</a:t>
            </a:r>
            <a:endParaRPr lang="en-GB" dirty="0"/>
          </a:p>
          <a:p>
            <a:endParaRPr lang="en-GB" dirty="0"/>
          </a:p>
          <a:p>
            <a:r>
              <a:rPr lang="en-GB" dirty="0">
                <a:hlinkClick r:id="rId13"/>
              </a:rPr>
              <a:t>https://www.howtographql.com/basics/2-core-concepts/</a:t>
            </a:r>
            <a:endParaRPr lang="en-GB" dirty="0"/>
          </a:p>
          <a:p>
            <a:endParaRPr lang="en-GB" dirty="0"/>
          </a:p>
          <a:p>
            <a:r>
              <a:rPr lang="en-GB" dirty="0">
                <a:hlinkClick r:id="rId14"/>
              </a:rPr>
              <a:t>https://graphql.org/learn/</a:t>
            </a:r>
            <a:endParaRPr lang="en-GB" dirty="0"/>
          </a:p>
          <a:p>
            <a:endParaRPr lang="en-GB" dirty="0"/>
          </a:p>
          <a:p>
            <a:r>
              <a:rPr lang="en-GB" dirty="0">
                <a:hlinkClick r:id="rId15"/>
              </a:rPr>
              <a:t>https://www.prisma.io/blog/graphql-sdl-schema-definition-language-6755bcb9ce51</a:t>
            </a:r>
            <a:endParaRPr lang="en-GB" dirty="0"/>
          </a:p>
          <a:p>
            <a:endParaRPr lang="en-GB" dirty="0"/>
          </a:p>
          <a:p>
            <a:endParaRPr lang="en-GB" dirty="0"/>
          </a:p>
          <a:p>
            <a:r>
              <a:rPr lang="en-GB" dirty="0">
                <a:hlinkClick r:id="rId16"/>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0F294-C407-4BBC-9B5A-640957F4C74F}"/>
              </a:ext>
            </a:extLst>
          </p:cNvPr>
          <p:cNvPicPr>
            <a:picLocks noChangeAspect="1"/>
          </p:cNvPicPr>
          <p:nvPr/>
        </p:nvPicPr>
        <p:blipFill>
          <a:blip r:embed="rId2"/>
          <a:stretch>
            <a:fillRect/>
          </a:stretch>
        </p:blipFill>
        <p:spPr>
          <a:xfrm>
            <a:off x="1566862" y="823912"/>
            <a:ext cx="6010275" cy="5210175"/>
          </a:xfrm>
          <a:prstGeom prst="rect">
            <a:avLst/>
          </a:prstGeom>
        </p:spPr>
      </p:pic>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22208</TotalTime>
  <Words>1895</Words>
  <Application>Microsoft Office PowerPoint</Application>
  <PresentationFormat>On-screen Show (4:3)</PresentationFormat>
  <Paragraphs>193</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79</cp:revision>
  <dcterms:created xsi:type="dcterms:W3CDTF">2006-08-16T00:00:00Z</dcterms:created>
  <dcterms:modified xsi:type="dcterms:W3CDTF">2019-04-05T17:07:21Z</dcterms:modified>
</cp:coreProperties>
</file>