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70" r:id="rId15"/>
    <p:sldId id="273" r:id="rId16"/>
    <p:sldId id="272" r:id="rId17"/>
    <p:sldId id="271" r:id="rId18"/>
    <p:sldId id="274" r:id="rId19"/>
    <p:sldId id="276" r:id="rId20"/>
    <p:sldId id="277" r:id="rId21"/>
    <p:sldId id="282" r:id="rId22"/>
    <p:sldId id="278" r:id="rId23"/>
    <p:sldId id="280" r:id="rId24"/>
    <p:sldId id="281" r:id="rId25"/>
    <p:sldId id="283" r:id="rId26"/>
    <p:sldId id="284" r:id="rId27"/>
    <p:sldId id="286" r:id="rId28"/>
    <p:sldId id="27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539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567001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/>
              <a:t>Responsible for mapping operations to actual functions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courses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getCourses</a:t>
            </a:r>
            <a:r>
              <a:rPr lang="en-GB" dirty="0"/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E5061-6F51-404C-8604-75EA220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01" y="365126"/>
            <a:ext cx="2857000" cy="6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98678" y="1273345"/>
            <a:ext cx="13188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163408" y="90401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18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242538" y="3815862"/>
            <a:ext cx="118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627067" y="363119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7"/>
            <a:ext cx="433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</a:t>
            </a:r>
            <a:r>
              <a:rPr lang="en-GB" dirty="0"/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name: </a:t>
            </a:r>
            <a:r>
              <a:rPr lang="en-GB" dirty="0"/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Variable Definitions: </a:t>
            </a:r>
            <a:r>
              <a:rPr lang="en-GB" dirty="0"/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Fields: </a:t>
            </a:r>
            <a:r>
              <a:rPr lang="en-GB" dirty="0"/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401093" y="2389084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to run on</a:t>
            </a:r>
            <a:r>
              <a:rPr lang="en-GB" b="1" dirty="0"/>
              <a:t> </a:t>
            </a:r>
            <a:r>
              <a:rPr lang="en-GB" dirty="0" err="1"/>
              <a:t>GraphQL</a:t>
            </a:r>
            <a:r>
              <a:rPr lang="en-GB" b="1" dirty="0"/>
              <a:t> </a:t>
            </a: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965079" y="19051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Sent to </a:t>
            </a:r>
            <a:r>
              <a:rPr lang="en-GB" sz="800" dirty="0" err="1"/>
              <a:t>GraphQL</a:t>
            </a:r>
            <a:r>
              <a:rPr lang="en-GB" sz="800" dirty="0"/>
              <a:t> server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DC2D-DB23-4363-8399-777D7AA1EE81}"/>
              </a:ext>
            </a:extLst>
          </p:cNvPr>
          <p:cNvSpPr txBox="1"/>
          <p:nvPr/>
        </p:nvSpPr>
        <p:spPr>
          <a:xfrm>
            <a:off x="3823853" y="2493888"/>
            <a:ext cx="133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Validated against Schema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259623" y="439615"/>
            <a:ext cx="27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CA0-E10E-4C3B-907D-E1D36159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/>
              <a:t>Imagine we have build an API that lets us:</a:t>
            </a:r>
          </a:p>
          <a:p>
            <a:pPr marL="0" lvl="0" indent="0">
              <a:buNone/>
            </a:pPr>
            <a:r>
              <a:rPr lang="en-GB" sz="2000" dirty="0"/>
              <a:t> </a:t>
            </a:r>
          </a:p>
          <a:p>
            <a:r>
              <a:rPr lang="en-GB" sz="2000" dirty="0"/>
              <a:t>Retrieve user details </a:t>
            </a:r>
          </a:p>
          <a:p>
            <a:endParaRPr lang="en-GB" sz="2000" dirty="0"/>
          </a:p>
          <a:p>
            <a:r>
              <a:rPr lang="en-GB" sz="2000" dirty="0"/>
              <a:t>Shows the posts he/she has created</a:t>
            </a:r>
          </a:p>
          <a:p>
            <a:endParaRPr lang="en-GB" sz="2000" dirty="0"/>
          </a:p>
          <a:p>
            <a:r>
              <a:rPr lang="en-GB" sz="2000" dirty="0"/>
              <a:t>Shows the followers the user has.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With REST, we might have the following endpoints: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/users/&lt;id&gt;</a:t>
            </a:r>
            <a:r>
              <a:rPr lang="en-GB" dirty="0"/>
              <a:t>  to fetch a user</a:t>
            </a:r>
          </a:p>
          <a:p>
            <a:endParaRPr lang="en-GB" dirty="0"/>
          </a:p>
          <a:p>
            <a:r>
              <a:rPr lang="en-GB" b="1" dirty="0"/>
              <a:t>/users/&lt;id&gt;/posts </a:t>
            </a:r>
            <a:r>
              <a:rPr lang="en-GB" dirty="0"/>
              <a:t>to fetch the post of that particular user</a:t>
            </a:r>
          </a:p>
          <a:p>
            <a:endParaRPr lang="en-GB" dirty="0"/>
          </a:p>
          <a:p>
            <a:r>
              <a:rPr lang="en-GB" b="1" dirty="0"/>
              <a:t>/users/&lt;id&gt;/followers </a:t>
            </a:r>
            <a:r>
              <a:rPr lang="en-GB" dirty="0"/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78" y="2902642"/>
            <a:ext cx="4230822" cy="20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Have to make three requests to different endpoints</a:t>
            </a:r>
          </a:p>
          <a:p>
            <a:endParaRPr lang="en-GB" dirty="0"/>
          </a:p>
          <a:p>
            <a:r>
              <a:rPr lang="en-GB" dirty="0"/>
              <a:t>You are </a:t>
            </a:r>
            <a:r>
              <a:rPr lang="en-GB" b="1" dirty="0" err="1"/>
              <a:t>overfetching</a:t>
            </a:r>
            <a:r>
              <a:rPr lang="en-GB" b="1" dirty="0"/>
              <a:t> </a:t>
            </a:r>
            <a:r>
              <a:rPr lang="en-GB" dirty="0"/>
              <a:t>since the endpoints return additional information that is not needed.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</a:t>
            </a:r>
            <a:r>
              <a:rPr lang="en-GB" dirty="0" err="1"/>
              <a:t>GraphQL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63485" y="1"/>
            <a:ext cx="9463949" cy="68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D1A4-C522-49A5-94EC-5F091AFB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GraphQL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59F9-3C79-4770-A4DC-44B07432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make a single request to the server</a:t>
            </a:r>
          </a:p>
          <a:p>
            <a:r>
              <a:rPr lang="en-GB" dirty="0" err="1"/>
              <a:t>GraphQL</a:t>
            </a:r>
            <a:r>
              <a:rPr lang="en-GB" dirty="0"/>
              <a:t> reduces network requests by allowing us fetch or retrieve all the data we need in a single query</a:t>
            </a:r>
          </a:p>
          <a:p>
            <a:r>
              <a:rPr lang="en-GB" dirty="0"/>
              <a:t>We (Client)  can specify exactly what data is required (no over fetching)</a:t>
            </a:r>
          </a:p>
          <a:p>
            <a:r>
              <a:rPr lang="en-GB" dirty="0"/>
              <a:t>we can basically shift this multi-request complexity to the server-side and have the </a:t>
            </a:r>
            <a:r>
              <a:rPr lang="en-GB" dirty="0" err="1"/>
              <a:t>GraphQL</a:t>
            </a:r>
            <a:r>
              <a:rPr lang="en-GB"/>
              <a:t> layer deal with it.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78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C74B-07A7-4403-9F43-035008B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23099-1A67-4D3F-9C54-FC8B4CE9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15" y="123825"/>
            <a:ext cx="5953125" cy="3305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F0B87-92D1-46BE-B954-29241E1D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96" y="488950"/>
            <a:ext cx="5838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3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684</Words>
  <Application>Microsoft Office PowerPoint</Application>
  <PresentationFormat>Widescreen</PresentationFormat>
  <Paragraphs>140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  <vt:lpstr>GraphQL Advantages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With GraphQL…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8</cp:revision>
  <dcterms:created xsi:type="dcterms:W3CDTF">2019-04-03T16:56:07Z</dcterms:created>
  <dcterms:modified xsi:type="dcterms:W3CDTF">2019-04-05T17:06:31Z</dcterms:modified>
</cp:coreProperties>
</file>