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12BCC-5CA1-44B0-82D5-C5DE75568B51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D501-5049-42CF-9136-0F164F3D1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21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D501-5049-42CF-9136-0F164F3D1A3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06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9881B-F947-4E74-8F9C-6C933646F961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6B9E9-3734-4AC8-848F-D8FA9CE4C97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9881B-F947-4E74-8F9C-6C933646F961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6B9E9-3734-4AC8-848F-D8FA9CE4C9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9881B-F947-4E74-8F9C-6C933646F961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6B9E9-3734-4AC8-848F-D8FA9CE4C9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9881B-F947-4E74-8F9C-6C933646F961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6B9E9-3734-4AC8-848F-D8FA9CE4C9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9881B-F947-4E74-8F9C-6C933646F961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6B9E9-3734-4AC8-848F-D8FA9CE4C97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9881B-F947-4E74-8F9C-6C933646F961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6B9E9-3734-4AC8-848F-D8FA9CE4C9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9881B-F947-4E74-8F9C-6C933646F961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6B9E9-3734-4AC8-848F-D8FA9CE4C9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9881B-F947-4E74-8F9C-6C933646F961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6B9E9-3734-4AC8-848F-D8FA9CE4C9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9881B-F947-4E74-8F9C-6C933646F961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6B9E9-3734-4AC8-848F-D8FA9CE4C97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9881B-F947-4E74-8F9C-6C933646F961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6B9E9-3734-4AC8-848F-D8FA9CE4C9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B9881B-F947-4E74-8F9C-6C933646F961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F46B9E9-3734-4AC8-848F-D8FA9CE4C97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9B9881B-F947-4E74-8F9C-6C933646F961}" type="datetimeFigureOut">
              <a:rPr lang="en-IN" smtClean="0"/>
              <a:t>15-05-2018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F46B9E9-3734-4AC8-848F-D8FA9CE4C97C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104" y="1556792"/>
            <a:ext cx="8064896" cy="460851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                                 Sal </a:t>
            </a:r>
            <a:r>
              <a:rPr lang="en-US" b="1" dirty="0"/>
              <a:t>Institute of </a:t>
            </a:r>
            <a:r>
              <a:rPr lang="en-US" b="1" dirty="0" smtClean="0"/>
              <a:t>Technology &amp; </a:t>
            </a:r>
            <a:r>
              <a:rPr lang="en-US" b="1" dirty="0"/>
              <a:t>Engineering Research</a:t>
            </a:r>
            <a:endParaRPr lang="en-IN" dirty="0"/>
          </a:p>
          <a:p>
            <a:pPr algn="ctr"/>
            <a:r>
              <a:rPr lang="en-IN" sz="2900" dirty="0" smtClean="0"/>
              <a:t>   </a:t>
            </a:r>
            <a:r>
              <a:rPr lang="en-US" sz="2900" dirty="0"/>
              <a:t>A</a:t>
            </a:r>
            <a:endParaRPr lang="en-IN" sz="2900" dirty="0"/>
          </a:p>
          <a:p>
            <a:pPr algn="ctr"/>
            <a:r>
              <a:rPr lang="en-US" sz="2900" dirty="0"/>
              <a:t>        </a:t>
            </a:r>
            <a:r>
              <a:rPr lang="en-US" sz="2900" dirty="0" smtClean="0"/>
              <a:t>Project </a:t>
            </a:r>
            <a:r>
              <a:rPr lang="en-US" sz="2900" dirty="0"/>
              <a:t>Presentation</a:t>
            </a:r>
            <a:endParaRPr lang="en-IN" sz="2900" dirty="0"/>
          </a:p>
          <a:p>
            <a:pPr algn="ctr"/>
            <a:r>
              <a:rPr lang="en-US" sz="2900" dirty="0"/>
              <a:t> </a:t>
            </a:r>
            <a:r>
              <a:rPr lang="en-US" sz="2900" dirty="0" smtClean="0"/>
              <a:t> </a:t>
            </a:r>
            <a:r>
              <a:rPr lang="en-US" sz="2900" dirty="0"/>
              <a:t>On</a:t>
            </a:r>
            <a:endParaRPr lang="en-IN" sz="2900" dirty="0"/>
          </a:p>
          <a:p>
            <a:pPr algn="just"/>
            <a:r>
              <a:rPr lang="en-IN" sz="2900" dirty="0" smtClean="0"/>
              <a:t>                                                           </a:t>
            </a:r>
            <a:r>
              <a:rPr lang="en-US" b="1" dirty="0" smtClean="0"/>
              <a:t> “ Work  O”</a:t>
            </a:r>
          </a:p>
          <a:p>
            <a:pPr algn="just"/>
            <a:endParaRPr lang="en-IN" dirty="0"/>
          </a:p>
          <a:p>
            <a:r>
              <a:rPr lang="en-US" dirty="0"/>
              <a:t> </a:t>
            </a:r>
            <a:r>
              <a:rPr lang="en-IN" dirty="0"/>
              <a:t> </a:t>
            </a:r>
            <a:r>
              <a:rPr lang="en-IN" dirty="0" smtClean="0"/>
              <a:t>                                                                 </a:t>
            </a:r>
            <a:r>
              <a:rPr lang="en-US" dirty="0" smtClean="0"/>
              <a:t>Under </a:t>
            </a:r>
            <a:r>
              <a:rPr lang="en-US" dirty="0"/>
              <a:t>subject of</a:t>
            </a:r>
            <a:endParaRPr lang="en-IN" dirty="0"/>
          </a:p>
          <a:p>
            <a:pPr algn="ctr"/>
            <a:r>
              <a:rPr lang="en-US" b="1" dirty="0" smtClean="0"/>
              <a:t> PROJECT I</a:t>
            </a:r>
          </a:p>
          <a:p>
            <a:pPr algn="ctr"/>
            <a:endParaRPr lang="en-IN" dirty="0"/>
          </a:p>
          <a:p>
            <a:pPr algn="ctr"/>
            <a:r>
              <a:rPr lang="en-US" dirty="0"/>
              <a:t>B. E., Semester </a:t>
            </a:r>
            <a:r>
              <a:rPr lang="en-US" dirty="0" smtClean="0"/>
              <a:t>–</a:t>
            </a:r>
            <a:r>
              <a:rPr lang="en-US" dirty="0"/>
              <a:t>V</a:t>
            </a:r>
            <a:r>
              <a:rPr lang="en-US" dirty="0" smtClean="0"/>
              <a:t>II </a:t>
            </a:r>
            <a:r>
              <a:rPr lang="en-US" dirty="0"/>
              <a:t>(Computer Branch)</a:t>
            </a:r>
            <a:endParaRPr lang="en-IN" dirty="0"/>
          </a:p>
          <a:p>
            <a:pPr algn="ctr"/>
            <a:r>
              <a:rPr lang="en-US" dirty="0"/>
              <a:t> </a:t>
            </a:r>
            <a:r>
              <a:rPr lang="en-US" dirty="0" smtClean="0"/>
              <a:t>Submitted by</a:t>
            </a:r>
          </a:p>
          <a:p>
            <a:pPr algn="ctr"/>
            <a:r>
              <a:rPr lang="en-US" dirty="0" err="1" smtClean="0"/>
              <a:t>Heena</a:t>
            </a:r>
            <a:r>
              <a:rPr lang="en-US" dirty="0" smtClean="0"/>
              <a:t>  </a:t>
            </a:r>
            <a:r>
              <a:rPr lang="en-US" dirty="0" err="1" smtClean="0"/>
              <a:t>Solanki</a:t>
            </a:r>
            <a:r>
              <a:rPr lang="en-US" dirty="0" smtClean="0"/>
              <a:t>       140670107032</a:t>
            </a:r>
          </a:p>
          <a:p>
            <a:pPr algn="ctr"/>
            <a:r>
              <a:rPr lang="en-US" dirty="0" err="1" smtClean="0"/>
              <a:t>Hinal</a:t>
            </a:r>
            <a:r>
              <a:rPr lang="en-US" dirty="0" smtClean="0"/>
              <a:t>    Patel          140670107033</a:t>
            </a:r>
            <a:endParaRPr lang="en-IN" dirty="0"/>
          </a:p>
          <a:p>
            <a:pPr algn="ctr"/>
            <a:r>
              <a:rPr lang="en-IN" dirty="0" err="1" smtClean="0"/>
              <a:t>Raksha</a:t>
            </a:r>
            <a:r>
              <a:rPr lang="en-IN" dirty="0" smtClean="0"/>
              <a:t> </a:t>
            </a:r>
            <a:r>
              <a:rPr lang="en-IN" dirty="0" err="1" smtClean="0"/>
              <a:t>Panchal</a:t>
            </a:r>
            <a:r>
              <a:rPr lang="en-IN" dirty="0" smtClean="0"/>
              <a:t>      140670107059</a:t>
            </a:r>
          </a:p>
          <a:p>
            <a:pPr algn="ctr"/>
            <a:endParaRPr lang="en-IN" dirty="0" smtClean="0"/>
          </a:p>
          <a:p>
            <a:r>
              <a:rPr lang="en-US" b="1" dirty="0" smtClean="0"/>
              <a:t>                                                         Asst</a:t>
            </a:r>
            <a:r>
              <a:rPr lang="en-US" b="1" dirty="0"/>
              <a:t>. Prof</a:t>
            </a:r>
            <a:r>
              <a:rPr lang="en-US" b="1" dirty="0" smtClean="0"/>
              <a:t>.  </a:t>
            </a:r>
            <a:r>
              <a:rPr lang="en-US" b="1" dirty="0" err="1" smtClean="0"/>
              <a:t>Pravina</a:t>
            </a:r>
            <a:r>
              <a:rPr lang="en-US" b="1" dirty="0" smtClean="0"/>
              <a:t> Mehta</a:t>
            </a:r>
            <a:endParaRPr lang="en-IN" dirty="0"/>
          </a:p>
          <a:p>
            <a:r>
              <a:rPr lang="en-US" dirty="0" smtClean="0"/>
              <a:t>                                                                   Faculty </a:t>
            </a:r>
            <a:r>
              <a:rPr lang="en-US" dirty="0"/>
              <a:t>Guide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B9E9-3734-4AC8-848F-D8FA9CE4C97C}" type="slidenum">
              <a:rPr lang="en-IN" smtClean="0"/>
              <a:t>1</a:t>
            </a:fld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9731"/>
            <a:ext cx="1296144" cy="1227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salcon.org/images/sa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39" y="75541"/>
            <a:ext cx="2448272" cy="1227411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0672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348880"/>
            <a:ext cx="7498080" cy="1143000"/>
          </a:xfrm>
        </p:spPr>
        <p:txBody>
          <a:bodyPr/>
          <a:lstStyle/>
          <a:p>
            <a:r>
              <a:rPr lang="en-IN" dirty="0" smtClean="0">
                <a:latin typeface="AR BERKLEY" pitchFamily="2" charset="0"/>
              </a:rPr>
              <a:t>THANK YOU</a:t>
            </a:r>
            <a:endParaRPr lang="en-IN" dirty="0">
              <a:latin typeface="AR BERKL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4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16" y="260648"/>
            <a:ext cx="8434184" cy="2664296"/>
          </a:xfrm>
        </p:spPr>
        <p:txBody>
          <a:bodyPr/>
          <a:lstStyle/>
          <a:p>
            <a:pPr algn="ctr"/>
            <a:r>
              <a:rPr lang="en-IN" dirty="0" smtClean="0"/>
              <a:t>Title</a:t>
            </a:r>
            <a:br>
              <a:rPr lang="en-IN" dirty="0" smtClean="0"/>
            </a:br>
            <a:r>
              <a:rPr lang="en-IN" dirty="0" smtClean="0"/>
              <a:t>“Work O”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6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58180"/>
            <a:ext cx="7498080" cy="153066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Abstract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70290" y="1268760"/>
            <a:ext cx="7200800" cy="403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269294" y="1601180"/>
            <a:ext cx="7707591" cy="3672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083714" y="1470542"/>
            <a:ext cx="77075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Work O is application where different contractors get work from real estate </a:t>
            </a:r>
            <a:r>
              <a:rPr lang="en-IN" dirty="0" smtClean="0"/>
              <a:t>companies. Threw </a:t>
            </a:r>
            <a:r>
              <a:rPr lang="en-IN" dirty="0"/>
              <a:t>this application real estate companies can add their projects with custom needs like </a:t>
            </a:r>
            <a:r>
              <a:rPr lang="en-IN" dirty="0" smtClean="0"/>
              <a:t>budgets ,no. </a:t>
            </a:r>
            <a:r>
              <a:rPr lang="en-IN" dirty="0"/>
              <a:t>of workers </a:t>
            </a:r>
            <a:r>
              <a:rPr lang="en-IN" dirty="0" smtClean="0"/>
              <a:t>requirements , project </a:t>
            </a:r>
            <a:r>
              <a:rPr lang="en-IN" dirty="0"/>
              <a:t>deadline details etc</a:t>
            </a:r>
            <a:r>
              <a:rPr lang="en-IN" dirty="0" smtClean="0"/>
              <a:t>.</a:t>
            </a:r>
          </a:p>
          <a:p>
            <a:endParaRPr lang="en-IN" dirty="0" smtClean="0">
              <a:effectLst/>
            </a:endParaRPr>
          </a:p>
          <a:p>
            <a:r>
              <a:rPr lang="en-IN" dirty="0"/>
              <a:t>Contractors can bid on their projects and can track status of </a:t>
            </a:r>
            <a:r>
              <a:rPr lang="en-IN" dirty="0" smtClean="0"/>
              <a:t> bidding. Contractors </a:t>
            </a:r>
            <a:r>
              <a:rPr lang="en-IN" dirty="0"/>
              <a:t>also get minimum amount from company for </a:t>
            </a:r>
            <a:r>
              <a:rPr lang="en-IN" dirty="0" smtClean="0"/>
              <a:t>their bid .   Contractors </a:t>
            </a:r>
            <a:r>
              <a:rPr lang="en-IN" dirty="0"/>
              <a:t> and real estate companies can chat </a:t>
            </a:r>
            <a:r>
              <a:rPr lang="en-IN" dirty="0" smtClean="0"/>
              <a:t>.</a:t>
            </a:r>
          </a:p>
          <a:p>
            <a:endParaRPr lang="en-IN" dirty="0" smtClean="0">
              <a:effectLst/>
            </a:endParaRPr>
          </a:p>
          <a:p>
            <a:r>
              <a:rPr lang="en-IN" dirty="0" smtClean="0"/>
              <a:t>Real </a:t>
            </a:r>
            <a:r>
              <a:rPr lang="en-IN" dirty="0"/>
              <a:t>estate company can also give feedbacks to </a:t>
            </a:r>
            <a:r>
              <a:rPr lang="en-IN" dirty="0" smtClean="0"/>
              <a:t>contractors and customers </a:t>
            </a:r>
            <a:r>
              <a:rPr lang="en-IN" dirty="0"/>
              <a:t>can search projects of </a:t>
            </a:r>
            <a:r>
              <a:rPr lang="en-IN" dirty="0" smtClean="0"/>
              <a:t>real </a:t>
            </a:r>
            <a:r>
              <a:rPr lang="en-IN" dirty="0"/>
              <a:t>estate area wise and as per their </a:t>
            </a:r>
            <a:r>
              <a:rPr lang="en-IN" dirty="0" smtClean="0"/>
              <a:t> requirements  </a:t>
            </a:r>
            <a:r>
              <a:rPr lang="en-IN" dirty="0"/>
              <a:t>and they can have the best for investment of their property and customer can also give feedback for this.</a:t>
            </a:r>
            <a:endParaRPr lang="en-IN" dirty="0" smtClean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3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312856" cy="1354480"/>
          </a:xfrm>
        </p:spPr>
        <p:txBody>
          <a:bodyPr/>
          <a:lstStyle/>
          <a:p>
            <a:r>
              <a:rPr lang="en-IN" dirty="0" smtClean="0"/>
              <a:t>Problems in existing system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1412776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Lot of paper work  for contractor and real estate people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Contractor need to mobile here and there in search of 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Very time consuming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Less variety for choice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32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How we overcome these previous problem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2276872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Less mobilization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Detailed information and documentation for work provided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More variety for choice as per requirement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Good platform for real estate companies for start-up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Contactor can show their skills as per the rating given by users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Consumer can invest in these projects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Feedback is given by rating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Online payment transaction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45" y="-171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Software / Hardware Requirement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764703"/>
            <a:ext cx="78488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Materials/Tools required</a:t>
            </a:r>
          </a:p>
          <a:p>
            <a:endParaRPr lang="en-IN" dirty="0"/>
          </a:p>
          <a:p>
            <a:r>
              <a:rPr lang="en-IN" b="1" dirty="0"/>
              <a:t>Minimum Hardware Requirements:</a:t>
            </a:r>
            <a:endParaRPr lang="en-IN" dirty="0"/>
          </a:p>
          <a:p>
            <a:r>
              <a:rPr lang="en-IN" dirty="0"/>
              <a:t>1. Core 2 Duo Processor.</a:t>
            </a:r>
          </a:p>
          <a:p>
            <a:r>
              <a:rPr lang="en-IN" dirty="0"/>
              <a:t>2. 512 MB RAM.</a:t>
            </a:r>
          </a:p>
          <a:p>
            <a:r>
              <a:rPr lang="en-IN" dirty="0"/>
              <a:t>3. 10 GB Hard Disk Space.</a:t>
            </a:r>
          </a:p>
          <a:p>
            <a:r>
              <a:rPr lang="en-IN" dirty="0"/>
              <a:t>4. Ethernet card</a:t>
            </a:r>
          </a:p>
          <a:p>
            <a:r>
              <a:rPr lang="en-IN" dirty="0"/>
              <a:t>.</a:t>
            </a:r>
          </a:p>
          <a:p>
            <a:r>
              <a:rPr lang="en-IN" b="1" dirty="0"/>
              <a:t>Minimum Software Requirements:</a:t>
            </a:r>
            <a:endParaRPr lang="en-IN" dirty="0"/>
          </a:p>
          <a:p>
            <a:r>
              <a:rPr lang="en-IN" dirty="0"/>
              <a:t>1. Operating System</a:t>
            </a:r>
            <a:r>
              <a:rPr lang="en-IN" b="1" dirty="0"/>
              <a:t>: </a:t>
            </a:r>
            <a:r>
              <a:rPr lang="en-IN" dirty="0"/>
              <a:t>Windows 2000/XP</a:t>
            </a:r>
          </a:p>
          <a:p>
            <a:r>
              <a:rPr lang="en-IN" dirty="0"/>
              <a:t>2. Web Server</a:t>
            </a:r>
            <a:r>
              <a:rPr lang="en-IN" b="1" dirty="0"/>
              <a:t>: </a:t>
            </a:r>
            <a:r>
              <a:rPr lang="en-IN" dirty="0"/>
              <a:t>Glassfish Server</a:t>
            </a:r>
          </a:p>
          <a:p>
            <a:r>
              <a:rPr lang="en-IN" dirty="0"/>
              <a:t>3. Server side Application Software: </a:t>
            </a:r>
            <a:r>
              <a:rPr lang="en-IN" dirty="0" err="1"/>
              <a:t>NetBeans</a:t>
            </a:r>
            <a:r>
              <a:rPr lang="en-IN" dirty="0"/>
              <a:t> IDE 8.0.2</a:t>
            </a:r>
          </a:p>
          <a:p>
            <a:r>
              <a:rPr lang="en-IN" dirty="0"/>
              <a:t>4. Languages: Java Script, HTML/CSS, JSP</a:t>
            </a:r>
          </a:p>
          <a:p>
            <a:r>
              <a:rPr lang="en-IN" dirty="0"/>
              <a:t>5. Data Base</a:t>
            </a:r>
            <a:r>
              <a:rPr lang="en-IN" b="1" dirty="0"/>
              <a:t>: </a:t>
            </a:r>
            <a:r>
              <a:rPr lang="en-IN" dirty="0"/>
              <a:t>SQL Server Management Studio 2008</a:t>
            </a:r>
          </a:p>
          <a:p>
            <a:r>
              <a:rPr lang="en-IN" dirty="0"/>
              <a:t>6. Client Browsers: Any Web Browser</a:t>
            </a:r>
          </a:p>
          <a:p>
            <a:r>
              <a:rPr lang="en-IN" dirty="0"/>
              <a:t>7. Java Software</a:t>
            </a:r>
            <a:r>
              <a:rPr lang="en-IN" b="1" dirty="0"/>
              <a:t>: </a:t>
            </a:r>
            <a:r>
              <a:rPr lang="en-IN" dirty="0"/>
              <a:t>JDK 1.8.0</a:t>
            </a:r>
          </a:p>
          <a:p>
            <a:r>
              <a:rPr lang="en-IN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698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119675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Developer side Requirements</a:t>
            </a:r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Operating System</a:t>
            </a:r>
            <a:r>
              <a:rPr lang="en-IN" b="1" dirty="0"/>
              <a:t>: </a:t>
            </a:r>
            <a:r>
              <a:rPr lang="en-IN" dirty="0"/>
              <a:t>Windows 7 32 bit Professional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Web Server</a:t>
            </a:r>
            <a:r>
              <a:rPr lang="en-IN" b="1" dirty="0"/>
              <a:t>: </a:t>
            </a:r>
            <a:r>
              <a:rPr lang="en-IN" dirty="0"/>
              <a:t>Glassfish Server v3.1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Server side Application Software: </a:t>
            </a:r>
            <a:r>
              <a:rPr lang="en-IN" dirty="0" err="1"/>
              <a:t>NetBeans</a:t>
            </a:r>
            <a:r>
              <a:rPr lang="en-IN" dirty="0"/>
              <a:t> IDE 7.0.1 or 8.0.2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Languages: Java Script, HTML/CSS, JSP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Data Base</a:t>
            </a:r>
            <a:r>
              <a:rPr lang="en-IN" b="1" dirty="0"/>
              <a:t>: </a:t>
            </a:r>
            <a:r>
              <a:rPr lang="en-IN" dirty="0"/>
              <a:t>SQL Server Management Studio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Client Browsers: Google Chrome Or Firefox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Java Software </a:t>
            </a:r>
            <a:r>
              <a:rPr lang="en-IN" b="1" dirty="0"/>
              <a:t>: </a:t>
            </a:r>
            <a:r>
              <a:rPr lang="en-IN" dirty="0"/>
              <a:t>JDK</a:t>
            </a:r>
          </a:p>
        </p:txBody>
      </p:sp>
    </p:spTree>
    <p:extLst>
      <p:ext uri="{BB962C8B-B14F-4D97-AF65-F5344CB8AC3E}">
        <p14:creationId xmlns:p14="http://schemas.microsoft.com/office/powerpoint/2010/main" val="5657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256719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Project management module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Authentication module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Chat module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Bidding module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Feedback module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Payment module</a:t>
            </a:r>
          </a:p>
          <a:p>
            <a:pPr marL="285750" indent="-285750">
              <a:buFont typeface="Arial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389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7430"/>
            <a:ext cx="7498080" cy="1143000"/>
          </a:xfrm>
        </p:spPr>
        <p:txBody>
          <a:bodyPr/>
          <a:lstStyle/>
          <a:p>
            <a:r>
              <a:rPr lang="en-IN" dirty="0" smtClean="0"/>
              <a:t>How it works?</a:t>
            </a:r>
            <a:endParaRPr lang="en-IN" dirty="0"/>
          </a:p>
        </p:txBody>
      </p:sp>
      <p:sp>
        <p:nvSpPr>
          <p:cNvPr id="4" name="Cloud 3"/>
          <p:cNvSpPr/>
          <p:nvPr/>
        </p:nvSpPr>
        <p:spPr>
          <a:xfrm>
            <a:off x="4011020" y="2671833"/>
            <a:ext cx="1795670" cy="106157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323790" y="28559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Work  O</a:t>
            </a:r>
            <a:endParaRPr lang="en-IN" dirty="0"/>
          </a:p>
        </p:txBody>
      </p:sp>
      <p:sp>
        <p:nvSpPr>
          <p:cNvPr id="6" name="Smiley Face 5"/>
          <p:cNvSpPr/>
          <p:nvPr/>
        </p:nvSpPr>
        <p:spPr>
          <a:xfrm>
            <a:off x="4535996" y="332656"/>
            <a:ext cx="1476164" cy="1008112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miley Face 6"/>
          <p:cNvSpPr/>
          <p:nvPr/>
        </p:nvSpPr>
        <p:spPr>
          <a:xfrm>
            <a:off x="1017360" y="1484784"/>
            <a:ext cx="1152128" cy="1152128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miley Face 7"/>
          <p:cNvSpPr/>
          <p:nvPr/>
        </p:nvSpPr>
        <p:spPr>
          <a:xfrm>
            <a:off x="7684712" y="1456722"/>
            <a:ext cx="1440160" cy="1152128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miley Face 8"/>
          <p:cNvSpPr/>
          <p:nvPr/>
        </p:nvSpPr>
        <p:spPr>
          <a:xfrm>
            <a:off x="3928458" y="5445224"/>
            <a:ext cx="1579646" cy="1080120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698435" y="652046"/>
            <a:ext cx="131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contractor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054029" y="1737682"/>
            <a:ext cx="1070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Real</a:t>
            </a:r>
          </a:p>
          <a:p>
            <a:r>
              <a:rPr lang="en-IN" dirty="0" smtClean="0"/>
              <a:t>estate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341792" y="5800618"/>
            <a:ext cx="11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admin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19564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consumer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4323790" y="1684196"/>
            <a:ext cx="1814384" cy="512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Search of work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2122001" y="2636912"/>
            <a:ext cx="1224136" cy="530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investment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6380766" y="2671833"/>
            <a:ext cx="1503602" cy="810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 lot work and place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69488" y="2325740"/>
            <a:ext cx="386288" cy="265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6"/>
          </p:cNvCxnSpPr>
          <p:nvPr/>
        </p:nvCxnSpPr>
        <p:spPr>
          <a:xfrm>
            <a:off x="3346137" y="2902307"/>
            <a:ext cx="664883" cy="3229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75918" y="1340768"/>
            <a:ext cx="3218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593424" y="3735381"/>
            <a:ext cx="1752713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profile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766966" y="4617132"/>
            <a:ext cx="1692188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chat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5806690" y="4005064"/>
            <a:ext cx="166248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feedback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6631727" y="5476582"/>
            <a:ext cx="1641186" cy="648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payment</a:t>
            </a:r>
            <a:endParaRPr lang="en-IN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076056" y="2325740"/>
            <a:ext cx="154926" cy="311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308304" y="2141074"/>
            <a:ext cx="288032" cy="495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" idx="0"/>
          </p:cNvCxnSpPr>
          <p:nvPr/>
        </p:nvCxnSpPr>
        <p:spPr>
          <a:xfrm flipH="1">
            <a:off x="5805194" y="3202621"/>
            <a:ext cx="5755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H="1">
            <a:off x="5432101" y="3630475"/>
            <a:ext cx="522600" cy="2265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3" idx="3"/>
          </p:cNvCxnSpPr>
          <p:nvPr/>
        </p:nvCxnSpPr>
        <p:spPr>
          <a:xfrm flipH="1">
            <a:off x="3346137" y="3482464"/>
            <a:ext cx="664883" cy="540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1"/>
          </p:cNvCxnSpPr>
          <p:nvPr/>
        </p:nvCxnSpPr>
        <p:spPr>
          <a:xfrm flipH="1">
            <a:off x="4011021" y="3732280"/>
            <a:ext cx="897834" cy="776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 flipH="1">
            <a:off x="5010851" y="3818143"/>
            <a:ext cx="1692286" cy="156187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150</TotalTime>
  <Words>370</Words>
  <Application>Microsoft Office PowerPoint</Application>
  <PresentationFormat>On-screen Show (4:3)</PresentationFormat>
  <Paragraphs>90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PowerPoint Presentation</vt:lpstr>
      <vt:lpstr>Title “Work O”</vt:lpstr>
      <vt:lpstr>Abstract  </vt:lpstr>
      <vt:lpstr>Problems in existing system </vt:lpstr>
      <vt:lpstr>How we overcome these previous problem</vt:lpstr>
      <vt:lpstr>Software / Hardware Requirement</vt:lpstr>
      <vt:lpstr>PowerPoint Presentation</vt:lpstr>
      <vt:lpstr>Modules</vt:lpstr>
      <vt:lpstr>How it works?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hinal patel</dc:creator>
  <cp:lastModifiedBy>hinal patel</cp:lastModifiedBy>
  <cp:revision>16</cp:revision>
  <dcterms:created xsi:type="dcterms:W3CDTF">2017-08-03T05:07:50Z</dcterms:created>
  <dcterms:modified xsi:type="dcterms:W3CDTF">2018-05-15T03:33:07Z</dcterms:modified>
</cp:coreProperties>
</file>