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CDABB336-C467-4CE0-A660-230F751D3677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560" cy="639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560" cy="3950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000" cy="639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000" cy="3950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53" name="PlaceHolder 8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9F1360B0-1C9E-4A1D-AA92-DCA4F8F04885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57" name="PlaceHolder 4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F81F5262-3DBB-4701-9104-47039949E940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440" cy="1161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0920" cy="585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440" cy="4690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8" name="PlaceHolder 6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85769CE1-9685-44C9-87A1-005E78AB814D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5680" cy="565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5680" cy="80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14" name="PlaceHolder 6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FADF2F33-5ED7-429A-B052-DB91533D13BA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18" name="PlaceHolder 4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2DF9B571-7247-43BE-9043-9C32056711A5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24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6A391C5-A72F-43AC-9E63-1D533780D8B8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6680" cy="585072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200" cy="585072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29" name="PlaceHolder 5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BCC78DC8-BD93-4A03-A71C-72CD328C274E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34" name="PlaceHolder 5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DEDAB955-6EEE-4238-99F8-1800629EE103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1680" cy="1361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u="none" strike="noStrik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4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1680" cy="1499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39" name="PlaceHolder 5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90D1D21A-42A0-4AB4-8427-6970CD8EFEC8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7760" cy="4525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7760" cy="4525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45" name="PlaceHolder 6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8D5ACFC5-5B67-4DC6-A2AC-9300EF4EFA3A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6520" y="160020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b="0" u="none" strike="noStrike" sz="1800">
                <a:solidFill>
                  <a:srgbClr val="323232"/>
                </a:solidFill>
                <a:effectLst/>
                <a:uFillTx/>
                <a:latin typeface="Segoe UI"/>
              </a:rPr>
              <a:t> E‑Commerce Project Review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1372320" y="350604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b="0" u="none" strike="noStrike" sz="1800">
                <a:solidFill>
                  <a:srgbClr val="323232"/>
                </a:solidFill>
                <a:effectLst/>
                <a:uFillTx/>
                <a:latin typeface="Segoe UI"/>
              </a:rPr>
              <a:t>A walk-through of the MERN stack-based e-commerce application with user and admin flows.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Home Page 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359640" y="1155960"/>
            <a:ext cx="8327160" cy="41018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Products Listing Page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Grid view with product images, prices, and details.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Filter options: price range, category, and sorting.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Pagination for browsing through multiple product pages.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Accessible to users without logging in.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Products Listing Page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914400" y="1416960"/>
            <a:ext cx="7281720" cy="47131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Product Detail Page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Image gallery with zoom and lightbox feature.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Add to Cart option secured by stock and authentication checks. If user not logged in, redirected to login and redirected back to the product detail page.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Quick 'Place Order' button to jump to the cart.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Add to cart button and remove cart buttons.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Ability to update quantity after an item is added to cart.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Shows the product ratings of the users who gave reviews.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Ability for users to add reviews and give ratings.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Product Detail Page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6" name="Picture 85"/>
          <p:cNvPicPr/>
          <p:nvPr/>
        </p:nvPicPr>
        <p:blipFill>
          <a:blip r:embed="rId2"/>
          <a:stretch/>
        </p:blipFill>
        <p:spPr>
          <a:xfrm>
            <a:off x="1143000" y="1329840"/>
            <a:ext cx="6548040" cy="52995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Cart Page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Displays products with image and quantity selected.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Ability to control quantity, and remove option.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Automatic GST calculation (18%) with total price.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Stock check before proceeding to checkout.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Cart Page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0" name="Picture 89"/>
          <p:cNvPicPr/>
          <p:nvPr/>
        </p:nvPicPr>
        <p:blipFill>
          <a:blip r:embed="rId2"/>
          <a:stretch/>
        </p:blipFill>
        <p:spPr>
          <a:xfrm>
            <a:off x="167760" y="1371600"/>
            <a:ext cx="8747640" cy="45720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Checkout – I) Shipping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Address form with option to select a previous address.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Stores shipping info for the next steps in checkout.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Validation for all required fields including phone number.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Other checkout pages for confirming the stock availability before redirecting to the dummy payment page.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Checkout – I) Shipping Page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4" name="Picture 93"/>
          <p:cNvPicPr/>
          <p:nvPr/>
        </p:nvPicPr>
        <p:blipFill>
          <a:blip r:embed="rId2"/>
          <a:stretch/>
        </p:blipFill>
        <p:spPr>
          <a:xfrm>
            <a:off x="227880" y="1371600"/>
            <a:ext cx="8764920" cy="48006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88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Checkout – II) Order confirm Page</a:t>
            </a:r>
          </a:p>
        </p:txBody>
      </p:sp>
      <p:sp>
        <p:nvSpPr>
          <p:cNvPr id="96" name="PlaceHolder 4"/>
          <p:cNvSpPr txBox="1"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defTabSz="45720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Last check before payment page redirection.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Ability to change the cart quantity of the order.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Checking the stock in case of race conditions and asking the user to change the quantity in the same page/remove product from cart.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After successful stock validation redirect to the dummy payment page.(future scope of payment gateway integration).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Project Overview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Full‑stack e‑commerce app built with MERN (MongoDB, Express, React, Node).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Core flows: browse products, cart, checkout flow.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Auth: JWT cookie; role‑based access for Admin and User.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Admin panel: manage products &amp; users.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Checkout- II)Order confirm page</a:t>
            </a:r>
          </a:p>
        </p:txBody>
      </p:sp>
      <p:pic>
        <p:nvPicPr>
          <p:cNvPr id="98" name="Picture 97"/>
          <p:cNvPicPr/>
          <p:nvPr/>
        </p:nvPicPr>
        <p:blipFill>
          <a:blip r:embed="rId2"/>
          <a:stretch/>
        </p:blipFill>
        <p:spPr>
          <a:xfrm>
            <a:off x="342360" y="1284480"/>
            <a:ext cx="8411760" cy="44305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Profile Page</a:t>
            </a:r>
          </a:p>
        </p:txBody>
      </p:sp>
      <p:sp>
        <p:nvSpPr>
          <p:cNvPr id="100" name="PlaceHolder 3"/>
          <p:cNvSpPr txBox="1"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defTabSz="45720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Showing the user’s data along with ability to change name of the user.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Ability to change password with mean-time between password changes.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Redirecting the user to re-login after successful password change.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A sections showing the Orders placed by the users.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Redirecting to a order detail page to show the order details.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Profile Page</a:t>
            </a:r>
          </a:p>
        </p:txBody>
      </p:sp>
      <p:pic>
        <p:nvPicPr>
          <p:cNvPr id="102" name="Picture 101"/>
          <p:cNvPicPr/>
          <p:nvPr/>
        </p:nvPicPr>
        <p:blipFill>
          <a:blip r:embed="rId2"/>
          <a:stretch/>
        </p:blipFill>
        <p:spPr>
          <a:xfrm>
            <a:off x="228600" y="1411560"/>
            <a:ext cx="8764200" cy="43034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Admin Dashboard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Displays key metrics such as real time data like total users, products, and today's sales.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Provides quick access to admin management sections.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Acts as the entry point for all administrative actions.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Admin Dashboard 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256320" y="1480320"/>
            <a:ext cx="8650800" cy="42480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Admin – Manage Products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List of all products with images, titles, prices, and stock levels in a fixed scrolling table.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Options to add, edit, or delete products by redirecting to respective pages.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Secured actions accessible only to Admin users.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Admin – Manage Products 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10" name="Picture 109"/>
          <p:cNvPicPr/>
          <p:nvPr/>
        </p:nvPicPr>
        <p:blipFill>
          <a:blip r:embed="rId2"/>
          <a:stretch/>
        </p:blipFill>
        <p:spPr>
          <a:xfrm>
            <a:off x="228600" y="1600200"/>
            <a:ext cx="8686800" cy="42656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Admin – Manage Users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List of registered users with names, emails, and roles.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Option to delete users with server-side checks.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Only accessible to Admins via protected routes.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Admin – Manage Users 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14" name="Picture 113"/>
          <p:cNvPicPr/>
          <p:nvPr/>
        </p:nvPicPr>
        <p:blipFill>
          <a:blip r:embed="rId2"/>
          <a:stretch/>
        </p:blipFill>
        <p:spPr>
          <a:xfrm>
            <a:off x="228600" y="1371600"/>
            <a:ext cx="8686800" cy="42652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Future Scope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Integrate a real payment gateway with order webhooks.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Enhance security with CSRF protection and rate limiting.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Implement coupons and promotional discounts.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Add better analytics and reporting tools.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Improve product recommendation system using AI.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Integrating order management with third-party delivery agencies for advanced features.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Tech Stack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Frontend: React + React Router, ContextAPI  for Cart &amp; Auth, Tailwind CSS UI.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Backend: Node.js + Express REST APIs.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Database: MongoDB (Mongoose models for users, products, orders).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Auth: JWT in httpOnly cookie; protected routes and RBAC via middlewares;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Key Features 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Frontend: Responsive UI, product browsing, filtering, and cart management, checkout flow.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Backend: Secure APIs for products, orders, and users with validation.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Database: Persistent storage for products, users, orders, and carts, hashed passwords.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Auth: Role-based access, JWT authentication, and secure cookies.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Payments: Flexible placeholder methods, future-ready for payment gateway integration.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Register Page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Simple form for creating an account with name, email, and password.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Passwords encrypted with bcrypt.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On success, user can proceed to login and access user pages.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Register Page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457200" y="1600200"/>
            <a:ext cx="8242560" cy="40600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Login Page(Conditional Admin/User)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JWT cookie is set upon successful login.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Admin login redirects to Admin Panel, user login redirects to intended page.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Ensures role-based redirection.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Login Page(Conditional Admin/User) 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>
            <a:off x="390240" y="1785240"/>
            <a:ext cx="8424720" cy="41497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Home Page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Clean landing page with category shortcuts, recently visited products, top rated, featured products, new arrivals.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Global search box to quickly finding products.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Cart, profile and log options accessible in the navbar throughout all pages.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rgbClr val="323232"/>
                </a:solidFill>
                <a:effectLst/>
                <a:uFillTx/>
                <a:latin typeface="Segoe UI"/>
              </a:rPr>
              <a:t>Accessible to users without logging in.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0</Words>
  <Application>Microsoft Office PowerPoint</Application>
  <PresentationFormat>On-screen Show (4:3)</PresentationFormat>
  <Paragraphs>0</Paragraphs>
  <Slides>29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 E‑Commerce Project Review</vt:lpstr>
      <vt:lpstr>Project Overview</vt:lpstr>
      <vt:lpstr>Tech Stack</vt:lpstr>
      <vt:lpstr>Key Features </vt:lpstr>
      <vt:lpstr>Register Page</vt:lpstr>
      <vt:lpstr>Register Page</vt:lpstr>
      <vt:lpstr>Login Page(Conditional Admin/User)</vt:lpstr>
      <vt:lpstr>Login Page(Conditional Admin/User) </vt:lpstr>
      <vt:lpstr>Home Page</vt:lpstr>
      <vt:lpstr>Home Page </vt:lpstr>
      <vt:lpstr>Products Listing Page</vt:lpstr>
      <vt:lpstr>Products Listing Page</vt:lpstr>
      <vt:lpstr>Product Detail Page</vt:lpstr>
      <vt:lpstr>Product Detail Page</vt:lpstr>
      <vt:lpstr>Cart Page</vt:lpstr>
      <vt:lpstr>Cart Page</vt:lpstr>
      <vt:lpstr>Checkout – I) Shipping</vt:lpstr>
      <vt:lpstr>Checkout – I) Shipping Page</vt:lpstr>
      <vt:lpstr>Checkout – II) Order confirm Page</vt:lpstr>
      <vt:lpstr>Checkout- II)Order confirm page</vt:lpstr>
      <vt:lpstr>Profile Page</vt:lpstr>
      <vt:lpstr>Profile Page</vt:lpstr>
      <vt:lpstr>Admin Dashboard</vt:lpstr>
      <vt:lpstr>Admin Dashboard </vt:lpstr>
      <vt:lpstr>Admin – Manage Products</vt:lpstr>
      <vt:lpstr>Admin – Manage Products </vt:lpstr>
      <vt:lpstr>Admin – Manage Users</vt:lpstr>
      <vt:lpstr>Admin – Manage Users 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E‑Commerce Project Review</dc:title>
  <dc:subject/>
  <dc:creator/>
  <dc:description>generated using python-pptx</dc:description>
  <cp:lastModifiedBy>Sricharan dhulipalla</cp:lastModifiedBy>
  <cp:revision>4</cp:revision>
  <dcterms:created xsi:type="dcterms:W3CDTF">2013-01-27T09:14:16Z</dcterms:created>
  <dcterms:modified xsi:type="dcterms:W3CDTF">2025-08-10T06:12:42Z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