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2" r:id="rId2"/>
    <p:sldId id="260" r:id="rId3"/>
    <p:sldId id="266" r:id="rId4"/>
    <p:sldId id="265" r:id="rId5"/>
    <p:sldId id="264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301C1-2C1D-43A4-A31C-303025BD5DAF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5DF25F05-E579-4CDA-B273-BAF60B84C594}">
      <dgm:prSet phldrT="[Text]"/>
      <dgm:spPr/>
      <dgm:t>
        <a:bodyPr/>
        <a:lstStyle/>
        <a:p>
          <a:r>
            <a:rPr lang="en-US" dirty="0" smtClean="0"/>
            <a:t>Configuration and other Maven Helper packages</a:t>
          </a:r>
          <a:endParaRPr lang="en-CA" dirty="0"/>
        </a:p>
      </dgm:t>
    </dgm:pt>
    <dgm:pt modelId="{BE488615-C667-4840-8CB2-9C978737425F}" type="parTrans" cxnId="{D182FB8A-65FA-4464-9634-48577EE057CB}">
      <dgm:prSet/>
      <dgm:spPr/>
      <dgm:t>
        <a:bodyPr/>
        <a:lstStyle/>
        <a:p>
          <a:endParaRPr lang="en-CA"/>
        </a:p>
      </dgm:t>
    </dgm:pt>
    <dgm:pt modelId="{FE2B0916-CA21-4DAD-B552-F50BD9BD6F22}" type="sibTrans" cxnId="{D182FB8A-65FA-4464-9634-48577EE057CB}">
      <dgm:prSet/>
      <dgm:spPr/>
      <dgm:t>
        <a:bodyPr/>
        <a:lstStyle/>
        <a:p>
          <a:endParaRPr lang="en-CA"/>
        </a:p>
      </dgm:t>
    </dgm:pt>
    <dgm:pt modelId="{0A3F775F-B57C-4BCC-A03D-C591E20825C3}">
      <dgm:prSet phldrT="[Text]"/>
      <dgm:spPr/>
      <dgm:t>
        <a:bodyPr/>
        <a:lstStyle/>
        <a:p>
          <a:r>
            <a:rPr lang="en-US" dirty="0" smtClean="0"/>
            <a:t>Logger – Log4j</a:t>
          </a:r>
          <a:endParaRPr lang="en-CA" dirty="0"/>
        </a:p>
      </dgm:t>
    </dgm:pt>
    <dgm:pt modelId="{26591A83-B537-4E83-885E-1E523530DD26}" type="parTrans" cxnId="{C6A0076F-683C-44F5-87DB-377A02989C59}">
      <dgm:prSet/>
      <dgm:spPr/>
      <dgm:t>
        <a:bodyPr/>
        <a:lstStyle/>
        <a:p>
          <a:endParaRPr lang="en-CA"/>
        </a:p>
      </dgm:t>
    </dgm:pt>
    <dgm:pt modelId="{F163C6C2-EEED-4CDE-AE3C-B33067938202}" type="sibTrans" cxnId="{C6A0076F-683C-44F5-87DB-377A02989C59}">
      <dgm:prSet/>
      <dgm:spPr/>
      <dgm:t>
        <a:bodyPr/>
        <a:lstStyle/>
        <a:p>
          <a:endParaRPr lang="en-CA"/>
        </a:p>
      </dgm:t>
    </dgm:pt>
    <dgm:pt modelId="{85298E49-8047-4513-B813-58ECC546FAF9}">
      <dgm:prSet phldrT="[Text]"/>
      <dgm:spPr/>
      <dgm:t>
        <a:bodyPr/>
        <a:lstStyle/>
        <a:p>
          <a:r>
            <a:rPr lang="en-US" dirty="0" smtClean="0"/>
            <a:t>Test Data – Excel or any Data Source</a:t>
          </a:r>
          <a:endParaRPr lang="en-CA" dirty="0"/>
        </a:p>
      </dgm:t>
    </dgm:pt>
    <dgm:pt modelId="{F0EE3258-E212-469A-9067-D42425EBC851}" type="parTrans" cxnId="{AF68FE47-2ECC-4BE2-BA66-0C34F07289F5}">
      <dgm:prSet/>
      <dgm:spPr/>
      <dgm:t>
        <a:bodyPr/>
        <a:lstStyle/>
        <a:p>
          <a:endParaRPr lang="en-CA"/>
        </a:p>
      </dgm:t>
    </dgm:pt>
    <dgm:pt modelId="{7AF72DFA-A1A6-4D11-91C1-0C18D29B2ACE}" type="sibTrans" cxnId="{AF68FE47-2ECC-4BE2-BA66-0C34F07289F5}">
      <dgm:prSet/>
      <dgm:spPr/>
      <dgm:t>
        <a:bodyPr/>
        <a:lstStyle/>
        <a:p>
          <a:endParaRPr lang="en-CA"/>
        </a:p>
      </dgm:t>
    </dgm:pt>
    <dgm:pt modelId="{26CDC363-D48F-4CEF-ABAF-232051C81B23}">
      <dgm:prSet phldrT="[Text]"/>
      <dgm:spPr/>
      <dgm:t>
        <a:bodyPr/>
        <a:lstStyle/>
        <a:p>
          <a:r>
            <a:rPr lang="en-US" dirty="0" smtClean="0"/>
            <a:t>Rest Assured Endpoint Tests</a:t>
          </a:r>
          <a:endParaRPr lang="en-CA" dirty="0"/>
        </a:p>
      </dgm:t>
    </dgm:pt>
    <dgm:pt modelId="{5502CFAA-276B-439C-8CC5-BA57923E33EF}" type="parTrans" cxnId="{BC25A7A4-2004-429C-92AA-27BDA7B21422}">
      <dgm:prSet/>
      <dgm:spPr/>
      <dgm:t>
        <a:bodyPr/>
        <a:lstStyle/>
        <a:p>
          <a:endParaRPr lang="en-CA"/>
        </a:p>
      </dgm:t>
    </dgm:pt>
    <dgm:pt modelId="{66293969-47BC-4B74-95D2-260179EE40EE}" type="sibTrans" cxnId="{BC25A7A4-2004-429C-92AA-27BDA7B21422}">
      <dgm:prSet/>
      <dgm:spPr/>
      <dgm:t>
        <a:bodyPr/>
        <a:lstStyle/>
        <a:p>
          <a:endParaRPr lang="en-CA"/>
        </a:p>
      </dgm:t>
    </dgm:pt>
    <dgm:pt modelId="{31158F32-77FC-47D9-BA84-20D619E71F7B}">
      <dgm:prSet phldrT="[Text]"/>
      <dgm:spPr/>
      <dgm:t>
        <a:bodyPr/>
        <a:lstStyle/>
        <a:p>
          <a:r>
            <a:rPr lang="en-US" dirty="0" smtClean="0"/>
            <a:t>Excel </a:t>
          </a:r>
          <a:r>
            <a:rPr lang="en-US" dirty="0" err="1" smtClean="0"/>
            <a:t>Util</a:t>
          </a:r>
          <a:r>
            <a:rPr lang="en-US" dirty="0" smtClean="0"/>
            <a:t> – Apache POI</a:t>
          </a:r>
          <a:endParaRPr lang="en-CA" dirty="0"/>
        </a:p>
      </dgm:t>
    </dgm:pt>
    <dgm:pt modelId="{48179D83-E463-461E-A6F1-6527DE5A7688}" type="parTrans" cxnId="{60110741-43D6-4F67-A1B6-0D65D652A300}">
      <dgm:prSet/>
      <dgm:spPr/>
      <dgm:t>
        <a:bodyPr/>
        <a:lstStyle/>
        <a:p>
          <a:endParaRPr lang="en-CA"/>
        </a:p>
      </dgm:t>
    </dgm:pt>
    <dgm:pt modelId="{727E0830-3083-4A13-AA6A-06B44E855199}" type="sibTrans" cxnId="{60110741-43D6-4F67-A1B6-0D65D652A300}">
      <dgm:prSet/>
      <dgm:spPr/>
      <dgm:t>
        <a:bodyPr/>
        <a:lstStyle/>
        <a:p>
          <a:endParaRPr lang="en-CA"/>
        </a:p>
      </dgm:t>
    </dgm:pt>
    <dgm:pt modelId="{FB3C1DA1-81C0-499E-B2B3-C61A441A3C78}">
      <dgm:prSet phldrT="[Text]"/>
      <dgm:spPr/>
      <dgm:t>
        <a:bodyPr/>
        <a:lstStyle/>
        <a:p>
          <a:r>
            <a:rPr lang="en-US" dirty="0" smtClean="0"/>
            <a:t>POJO Libraries – for functional Test validation</a:t>
          </a:r>
          <a:endParaRPr lang="en-CA" dirty="0"/>
        </a:p>
      </dgm:t>
    </dgm:pt>
    <dgm:pt modelId="{9891E42D-7F0C-4597-ABAB-2DA8A9A31789}" type="parTrans" cxnId="{01987B43-E56F-4C1A-859D-ECED4A54135F}">
      <dgm:prSet/>
      <dgm:spPr/>
      <dgm:t>
        <a:bodyPr/>
        <a:lstStyle/>
        <a:p>
          <a:endParaRPr lang="en-CA"/>
        </a:p>
      </dgm:t>
    </dgm:pt>
    <dgm:pt modelId="{891B1EAD-58E3-43C2-84F9-9183D47773A6}" type="sibTrans" cxnId="{01987B43-E56F-4C1A-859D-ECED4A54135F}">
      <dgm:prSet/>
      <dgm:spPr/>
      <dgm:t>
        <a:bodyPr/>
        <a:lstStyle/>
        <a:p>
          <a:endParaRPr lang="en-CA"/>
        </a:p>
      </dgm:t>
    </dgm:pt>
    <dgm:pt modelId="{F922D434-D577-4AFB-9C58-0E742599571B}">
      <dgm:prSet phldrT="[Text]"/>
      <dgm:spPr/>
      <dgm:t>
        <a:bodyPr/>
        <a:lstStyle/>
        <a:p>
          <a:r>
            <a:rPr lang="en-US" dirty="0" err="1" smtClean="0"/>
            <a:t>TestNG</a:t>
          </a:r>
          <a:r>
            <a:rPr lang="en-US" dirty="0" smtClean="0"/>
            <a:t> Controller </a:t>
          </a:r>
          <a:endParaRPr lang="en-CA" dirty="0"/>
        </a:p>
      </dgm:t>
    </dgm:pt>
    <dgm:pt modelId="{7488B465-B151-4637-9E79-BC245F0DDA62}" type="parTrans" cxnId="{5FB55132-64C9-46A8-9BCC-54AC43580656}">
      <dgm:prSet/>
      <dgm:spPr/>
      <dgm:t>
        <a:bodyPr/>
        <a:lstStyle/>
        <a:p>
          <a:endParaRPr lang="en-CA"/>
        </a:p>
      </dgm:t>
    </dgm:pt>
    <dgm:pt modelId="{CD91E9CE-0AFA-40E1-B352-91E74F2F28E5}" type="sibTrans" cxnId="{5FB55132-64C9-46A8-9BCC-54AC43580656}">
      <dgm:prSet/>
      <dgm:spPr/>
      <dgm:t>
        <a:bodyPr/>
        <a:lstStyle/>
        <a:p>
          <a:endParaRPr lang="en-CA"/>
        </a:p>
      </dgm:t>
    </dgm:pt>
    <dgm:pt modelId="{843DD346-F95C-4DBE-AD8E-9BBBF4B03D43}" type="pres">
      <dgm:prSet presAssocID="{F09301C1-2C1D-43A4-A31C-303025BD5D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4C933ED-819C-467F-A308-44D85A1E128E}" type="pres">
      <dgm:prSet presAssocID="{5DF25F05-E579-4CDA-B273-BAF60B84C594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CA"/>
        </a:p>
      </dgm:t>
    </dgm:pt>
    <dgm:pt modelId="{4A2E3B9A-7D29-45EB-AC4F-1CA199300C93}" type="pres">
      <dgm:prSet presAssocID="{0A3F775F-B57C-4BCC-A03D-C591E20825C3}" presName="Accent1" presStyleCnt="0"/>
      <dgm:spPr/>
    </dgm:pt>
    <dgm:pt modelId="{F5696BD3-FDFF-4AE5-A29F-79D0B1E0610D}" type="pres">
      <dgm:prSet presAssocID="{0A3F775F-B57C-4BCC-A03D-C591E20825C3}" presName="Accent" presStyleLbl="bgShp" presStyleIdx="0" presStyleCnt="6"/>
      <dgm:spPr/>
    </dgm:pt>
    <dgm:pt modelId="{7360E9F2-95A4-4900-BE42-C6C86A8174BC}" type="pres">
      <dgm:prSet presAssocID="{0A3F775F-B57C-4BCC-A03D-C591E20825C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4D33A72-0DD7-4ACB-96DA-ABD657800CF8}" type="pres">
      <dgm:prSet presAssocID="{85298E49-8047-4513-B813-58ECC546FAF9}" presName="Accent2" presStyleCnt="0"/>
      <dgm:spPr/>
    </dgm:pt>
    <dgm:pt modelId="{2E010704-FB27-4992-824C-97B80DEF0E66}" type="pres">
      <dgm:prSet presAssocID="{85298E49-8047-4513-B813-58ECC546FAF9}" presName="Accent" presStyleLbl="bgShp" presStyleIdx="1" presStyleCnt="6"/>
      <dgm:spPr/>
    </dgm:pt>
    <dgm:pt modelId="{B6A31CCF-6EA5-4666-8B79-EADF3BF109C8}" type="pres">
      <dgm:prSet presAssocID="{85298E49-8047-4513-B813-58ECC546FAF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370EFEF-56F6-48F1-BB1F-0CC4755CCE15}" type="pres">
      <dgm:prSet presAssocID="{26CDC363-D48F-4CEF-ABAF-232051C81B23}" presName="Accent3" presStyleCnt="0"/>
      <dgm:spPr/>
    </dgm:pt>
    <dgm:pt modelId="{5DC57A08-BAF9-4EC0-A9FA-8C332E5CD5AC}" type="pres">
      <dgm:prSet presAssocID="{26CDC363-D48F-4CEF-ABAF-232051C81B23}" presName="Accent" presStyleLbl="bgShp" presStyleIdx="2" presStyleCnt="6"/>
      <dgm:spPr/>
    </dgm:pt>
    <dgm:pt modelId="{6A6BB049-43C3-4B2E-9AC6-BA3D5A91AC40}" type="pres">
      <dgm:prSet presAssocID="{26CDC363-D48F-4CEF-ABAF-232051C81B2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927ADCA-18F1-49D5-BA6C-9CB027C4C762}" type="pres">
      <dgm:prSet presAssocID="{31158F32-77FC-47D9-BA84-20D619E71F7B}" presName="Accent4" presStyleCnt="0"/>
      <dgm:spPr/>
    </dgm:pt>
    <dgm:pt modelId="{1BD88831-CC22-4B91-B27B-56B3678D5383}" type="pres">
      <dgm:prSet presAssocID="{31158F32-77FC-47D9-BA84-20D619E71F7B}" presName="Accent" presStyleLbl="bgShp" presStyleIdx="3" presStyleCnt="6"/>
      <dgm:spPr/>
    </dgm:pt>
    <dgm:pt modelId="{EE87D950-AE85-4885-833C-5F16CEC04AD4}" type="pres">
      <dgm:prSet presAssocID="{31158F32-77FC-47D9-BA84-20D619E71F7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18D363-3599-4743-BFAA-F7D002FE88E4}" type="pres">
      <dgm:prSet presAssocID="{FB3C1DA1-81C0-499E-B2B3-C61A441A3C78}" presName="Accent5" presStyleCnt="0"/>
      <dgm:spPr/>
    </dgm:pt>
    <dgm:pt modelId="{5447724F-8589-4497-A7B6-F6FE3919EA06}" type="pres">
      <dgm:prSet presAssocID="{FB3C1DA1-81C0-499E-B2B3-C61A441A3C78}" presName="Accent" presStyleLbl="bgShp" presStyleIdx="4" presStyleCnt="6"/>
      <dgm:spPr/>
    </dgm:pt>
    <dgm:pt modelId="{89D81647-A11D-454E-801F-DDE67CCF84C4}" type="pres">
      <dgm:prSet presAssocID="{FB3C1DA1-81C0-499E-B2B3-C61A441A3C7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346D3E1-B219-4E98-A569-03A65EB425B2}" type="pres">
      <dgm:prSet presAssocID="{F922D434-D577-4AFB-9C58-0E742599571B}" presName="Accent6" presStyleCnt="0"/>
      <dgm:spPr/>
    </dgm:pt>
    <dgm:pt modelId="{4AED2990-2101-4C79-977B-C092A4A6FB7D}" type="pres">
      <dgm:prSet presAssocID="{F922D434-D577-4AFB-9C58-0E742599571B}" presName="Accent" presStyleLbl="bgShp" presStyleIdx="5" presStyleCnt="6"/>
      <dgm:spPr/>
    </dgm:pt>
    <dgm:pt modelId="{814EF781-74CB-4F81-990C-83E4E810E525}" type="pres">
      <dgm:prSet presAssocID="{F922D434-D577-4AFB-9C58-0E742599571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68FE47-2ECC-4BE2-BA66-0C34F07289F5}" srcId="{5DF25F05-E579-4CDA-B273-BAF60B84C594}" destId="{85298E49-8047-4513-B813-58ECC546FAF9}" srcOrd="1" destOrd="0" parTransId="{F0EE3258-E212-469A-9067-D42425EBC851}" sibTransId="{7AF72DFA-A1A6-4D11-91C1-0C18D29B2ACE}"/>
    <dgm:cxn modelId="{60110741-43D6-4F67-A1B6-0D65D652A300}" srcId="{5DF25F05-E579-4CDA-B273-BAF60B84C594}" destId="{31158F32-77FC-47D9-BA84-20D619E71F7B}" srcOrd="3" destOrd="0" parTransId="{48179D83-E463-461E-A6F1-6527DE5A7688}" sibTransId="{727E0830-3083-4A13-AA6A-06B44E855199}"/>
    <dgm:cxn modelId="{D182FB8A-65FA-4464-9634-48577EE057CB}" srcId="{F09301C1-2C1D-43A4-A31C-303025BD5DAF}" destId="{5DF25F05-E579-4CDA-B273-BAF60B84C594}" srcOrd="0" destOrd="0" parTransId="{BE488615-C667-4840-8CB2-9C978737425F}" sibTransId="{FE2B0916-CA21-4DAD-B552-F50BD9BD6F22}"/>
    <dgm:cxn modelId="{42C638B7-2EB2-41ED-91C9-D37CA19DE94D}" type="presOf" srcId="{26CDC363-D48F-4CEF-ABAF-232051C81B23}" destId="{6A6BB049-43C3-4B2E-9AC6-BA3D5A91AC40}" srcOrd="0" destOrd="0" presId="urn:microsoft.com/office/officeart/2011/layout/HexagonRadial"/>
    <dgm:cxn modelId="{FE6EE454-684A-47F9-A16A-FD78155EDB7B}" type="presOf" srcId="{FB3C1DA1-81C0-499E-B2B3-C61A441A3C78}" destId="{89D81647-A11D-454E-801F-DDE67CCF84C4}" srcOrd="0" destOrd="0" presId="urn:microsoft.com/office/officeart/2011/layout/HexagonRadial"/>
    <dgm:cxn modelId="{5FB55132-64C9-46A8-9BCC-54AC43580656}" srcId="{5DF25F05-E579-4CDA-B273-BAF60B84C594}" destId="{F922D434-D577-4AFB-9C58-0E742599571B}" srcOrd="5" destOrd="0" parTransId="{7488B465-B151-4637-9E79-BC245F0DDA62}" sibTransId="{CD91E9CE-0AFA-40E1-B352-91E74F2F28E5}"/>
    <dgm:cxn modelId="{4DFE7D6A-A525-4244-9457-6D037882D848}" type="presOf" srcId="{85298E49-8047-4513-B813-58ECC546FAF9}" destId="{B6A31CCF-6EA5-4666-8B79-EADF3BF109C8}" srcOrd="0" destOrd="0" presId="urn:microsoft.com/office/officeart/2011/layout/HexagonRadial"/>
    <dgm:cxn modelId="{01987B43-E56F-4C1A-859D-ECED4A54135F}" srcId="{5DF25F05-E579-4CDA-B273-BAF60B84C594}" destId="{FB3C1DA1-81C0-499E-B2B3-C61A441A3C78}" srcOrd="4" destOrd="0" parTransId="{9891E42D-7F0C-4597-ABAB-2DA8A9A31789}" sibTransId="{891B1EAD-58E3-43C2-84F9-9183D47773A6}"/>
    <dgm:cxn modelId="{EEAE41B4-1994-4346-BEC6-DB2EEFF46295}" type="presOf" srcId="{F922D434-D577-4AFB-9C58-0E742599571B}" destId="{814EF781-74CB-4F81-990C-83E4E810E525}" srcOrd="0" destOrd="0" presId="urn:microsoft.com/office/officeart/2011/layout/HexagonRadial"/>
    <dgm:cxn modelId="{BC25A7A4-2004-429C-92AA-27BDA7B21422}" srcId="{5DF25F05-E579-4CDA-B273-BAF60B84C594}" destId="{26CDC363-D48F-4CEF-ABAF-232051C81B23}" srcOrd="2" destOrd="0" parTransId="{5502CFAA-276B-439C-8CC5-BA57923E33EF}" sibTransId="{66293969-47BC-4B74-95D2-260179EE40EE}"/>
    <dgm:cxn modelId="{963C8C12-790D-4F60-A280-641247860EAE}" type="presOf" srcId="{0A3F775F-B57C-4BCC-A03D-C591E20825C3}" destId="{7360E9F2-95A4-4900-BE42-C6C86A8174BC}" srcOrd="0" destOrd="0" presId="urn:microsoft.com/office/officeart/2011/layout/HexagonRadial"/>
    <dgm:cxn modelId="{E36F505F-DF28-4A9B-A4C5-E32BF0D9CE0F}" type="presOf" srcId="{5DF25F05-E579-4CDA-B273-BAF60B84C594}" destId="{44C933ED-819C-467F-A308-44D85A1E128E}" srcOrd="0" destOrd="0" presId="urn:microsoft.com/office/officeart/2011/layout/HexagonRadial"/>
    <dgm:cxn modelId="{C6A0076F-683C-44F5-87DB-377A02989C59}" srcId="{5DF25F05-E579-4CDA-B273-BAF60B84C594}" destId="{0A3F775F-B57C-4BCC-A03D-C591E20825C3}" srcOrd="0" destOrd="0" parTransId="{26591A83-B537-4E83-885E-1E523530DD26}" sibTransId="{F163C6C2-EEED-4CDE-AE3C-B33067938202}"/>
    <dgm:cxn modelId="{9247B56A-A0FB-4CDA-B525-5660CDF74B3B}" type="presOf" srcId="{31158F32-77FC-47D9-BA84-20D619E71F7B}" destId="{EE87D950-AE85-4885-833C-5F16CEC04AD4}" srcOrd="0" destOrd="0" presId="urn:microsoft.com/office/officeart/2011/layout/HexagonRadial"/>
    <dgm:cxn modelId="{26988282-9E93-47B9-8D90-62783231EDCE}" type="presOf" srcId="{F09301C1-2C1D-43A4-A31C-303025BD5DAF}" destId="{843DD346-F95C-4DBE-AD8E-9BBBF4B03D43}" srcOrd="0" destOrd="0" presId="urn:microsoft.com/office/officeart/2011/layout/HexagonRadial"/>
    <dgm:cxn modelId="{0CBE1E63-F978-4CE0-98C4-7833C6771E53}" type="presParOf" srcId="{843DD346-F95C-4DBE-AD8E-9BBBF4B03D43}" destId="{44C933ED-819C-467F-A308-44D85A1E128E}" srcOrd="0" destOrd="0" presId="urn:microsoft.com/office/officeart/2011/layout/HexagonRadial"/>
    <dgm:cxn modelId="{171D6B2B-D7E5-4E82-9A3F-33D705000C8A}" type="presParOf" srcId="{843DD346-F95C-4DBE-AD8E-9BBBF4B03D43}" destId="{4A2E3B9A-7D29-45EB-AC4F-1CA199300C93}" srcOrd="1" destOrd="0" presId="urn:microsoft.com/office/officeart/2011/layout/HexagonRadial"/>
    <dgm:cxn modelId="{6AA5D3E0-1248-4780-B3BF-31BDA4E03530}" type="presParOf" srcId="{4A2E3B9A-7D29-45EB-AC4F-1CA199300C93}" destId="{F5696BD3-FDFF-4AE5-A29F-79D0B1E0610D}" srcOrd="0" destOrd="0" presId="urn:microsoft.com/office/officeart/2011/layout/HexagonRadial"/>
    <dgm:cxn modelId="{E065EED9-721D-4E36-A301-924E4F319863}" type="presParOf" srcId="{843DD346-F95C-4DBE-AD8E-9BBBF4B03D43}" destId="{7360E9F2-95A4-4900-BE42-C6C86A8174BC}" srcOrd="2" destOrd="0" presId="urn:microsoft.com/office/officeart/2011/layout/HexagonRadial"/>
    <dgm:cxn modelId="{16FD38C1-EC9C-4999-A474-3FEB6029B789}" type="presParOf" srcId="{843DD346-F95C-4DBE-AD8E-9BBBF4B03D43}" destId="{74D33A72-0DD7-4ACB-96DA-ABD657800CF8}" srcOrd="3" destOrd="0" presId="urn:microsoft.com/office/officeart/2011/layout/HexagonRadial"/>
    <dgm:cxn modelId="{C0852739-3BE6-45C4-A300-94B3B4B56E94}" type="presParOf" srcId="{74D33A72-0DD7-4ACB-96DA-ABD657800CF8}" destId="{2E010704-FB27-4992-824C-97B80DEF0E66}" srcOrd="0" destOrd="0" presId="urn:microsoft.com/office/officeart/2011/layout/HexagonRadial"/>
    <dgm:cxn modelId="{008C9101-9CA9-4CC8-872C-30B72ACF2E80}" type="presParOf" srcId="{843DD346-F95C-4DBE-AD8E-9BBBF4B03D43}" destId="{B6A31CCF-6EA5-4666-8B79-EADF3BF109C8}" srcOrd="4" destOrd="0" presId="urn:microsoft.com/office/officeart/2011/layout/HexagonRadial"/>
    <dgm:cxn modelId="{BAA547C5-5327-4527-86BB-ACD2835DCB53}" type="presParOf" srcId="{843DD346-F95C-4DBE-AD8E-9BBBF4B03D43}" destId="{B370EFEF-56F6-48F1-BB1F-0CC4755CCE15}" srcOrd="5" destOrd="0" presId="urn:microsoft.com/office/officeart/2011/layout/HexagonRadial"/>
    <dgm:cxn modelId="{4CD6B95B-6161-4230-9952-9DDB8197607B}" type="presParOf" srcId="{B370EFEF-56F6-48F1-BB1F-0CC4755CCE15}" destId="{5DC57A08-BAF9-4EC0-A9FA-8C332E5CD5AC}" srcOrd="0" destOrd="0" presId="urn:microsoft.com/office/officeart/2011/layout/HexagonRadial"/>
    <dgm:cxn modelId="{124A122D-7F9D-406D-BCC9-7DC46B770A55}" type="presParOf" srcId="{843DD346-F95C-4DBE-AD8E-9BBBF4B03D43}" destId="{6A6BB049-43C3-4B2E-9AC6-BA3D5A91AC40}" srcOrd="6" destOrd="0" presId="urn:microsoft.com/office/officeart/2011/layout/HexagonRadial"/>
    <dgm:cxn modelId="{C104BBCD-331C-464A-98CF-7AB3615CBF6E}" type="presParOf" srcId="{843DD346-F95C-4DBE-AD8E-9BBBF4B03D43}" destId="{0927ADCA-18F1-49D5-BA6C-9CB027C4C762}" srcOrd="7" destOrd="0" presId="urn:microsoft.com/office/officeart/2011/layout/HexagonRadial"/>
    <dgm:cxn modelId="{2291EAC7-93E4-4789-BDDC-2A15986889D7}" type="presParOf" srcId="{0927ADCA-18F1-49D5-BA6C-9CB027C4C762}" destId="{1BD88831-CC22-4B91-B27B-56B3678D5383}" srcOrd="0" destOrd="0" presId="urn:microsoft.com/office/officeart/2011/layout/HexagonRadial"/>
    <dgm:cxn modelId="{993ABED8-4DE8-408D-A400-AA5CD8095E2E}" type="presParOf" srcId="{843DD346-F95C-4DBE-AD8E-9BBBF4B03D43}" destId="{EE87D950-AE85-4885-833C-5F16CEC04AD4}" srcOrd="8" destOrd="0" presId="urn:microsoft.com/office/officeart/2011/layout/HexagonRadial"/>
    <dgm:cxn modelId="{7382389F-F2F0-4C04-A9F2-7325F8F77CCE}" type="presParOf" srcId="{843DD346-F95C-4DBE-AD8E-9BBBF4B03D43}" destId="{6C18D363-3599-4743-BFAA-F7D002FE88E4}" srcOrd="9" destOrd="0" presId="urn:microsoft.com/office/officeart/2011/layout/HexagonRadial"/>
    <dgm:cxn modelId="{39A0841F-96A2-41A1-8B03-DBCBF1B43065}" type="presParOf" srcId="{6C18D363-3599-4743-BFAA-F7D002FE88E4}" destId="{5447724F-8589-4497-A7B6-F6FE3919EA06}" srcOrd="0" destOrd="0" presId="urn:microsoft.com/office/officeart/2011/layout/HexagonRadial"/>
    <dgm:cxn modelId="{B1BD5C65-572C-4203-8B48-0751CE585E97}" type="presParOf" srcId="{843DD346-F95C-4DBE-AD8E-9BBBF4B03D43}" destId="{89D81647-A11D-454E-801F-DDE67CCF84C4}" srcOrd="10" destOrd="0" presId="urn:microsoft.com/office/officeart/2011/layout/HexagonRadial"/>
    <dgm:cxn modelId="{C71BCF2C-251C-44E8-9F83-EF3DC13006B1}" type="presParOf" srcId="{843DD346-F95C-4DBE-AD8E-9BBBF4B03D43}" destId="{0346D3E1-B219-4E98-A569-03A65EB425B2}" srcOrd="11" destOrd="0" presId="urn:microsoft.com/office/officeart/2011/layout/HexagonRadial"/>
    <dgm:cxn modelId="{58067CCF-FF0D-4C77-A88C-5C99742A690B}" type="presParOf" srcId="{0346D3E1-B219-4E98-A569-03A65EB425B2}" destId="{4AED2990-2101-4C79-977B-C092A4A6FB7D}" srcOrd="0" destOrd="0" presId="urn:microsoft.com/office/officeart/2011/layout/HexagonRadial"/>
    <dgm:cxn modelId="{C0115D05-5DB0-4C80-AF3D-538DD9FFB48D}" type="presParOf" srcId="{843DD346-F95C-4DBE-AD8E-9BBBF4B03D43}" destId="{814EF781-74CB-4F81-990C-83E4E810E52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33ED-819C-467F-A308-44D85A1E128E}">
      <dsp:nvSpPr>
        <dsp:cNvPr id="0" name=""/>
        <dsp:cNvSpPr/>
      </dsp:nvSpPr>
      <dsp:spPr>
        <a:xfrm>
          <a:off x="3688740" y="1614610"/>
          <a:ext cx="2052240" cy="177527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Configuration and other Maven Helper packages</a:t>
          </a:r>
          <a:endParaRPr lang="en-CA" sz="1300" kern="1200" dirty="0"/>
        </a:p>
      </dsp:txBody>
      <dsp:txXfrm>
        <a:off x="4028825" y="1908797"/>
        <a:ext cx="1372070" cy="1186896"/>
      </dsp:txXfrm>
    </dsp:sp>
    <dsp:sp modelId="{2E010704-FB27-4992-824C-97B80DEF0E66}">
      <dsp:nvSpPr>
        <dsp:cNvPr id="0" name=""/>
        <dsp:cNvSpPr/>
      </dsp:nvSpPr>
      <dsp:spPr>
        <a:xfrm>
          <a:off x="4973836" y="765263"/>
          <a:ext cx="774304" cy="66716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E9F2-95A4-4900-BE42-C6C86A8174BC}">
      <dsp:nvSpPr>
        <dsp:cNvPr id="0" name=""/>
        <dsp:cNvSpPr/>
      </dsp:nvSpPr>
      <dsp:spPr>
        <a:xfrm>
          <a:off x="3877781" y="0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Logger – Log4j</a:t>
          </a:r>
          <a:endParaRPr lang="en-CA" sz="1300" kern="1200" dirty="0"/>
        </a:p>
      </dsp:txBody>
      <dsp:txXfrm>
        <a:off x="4156491" y="241116"/>
        <a:ext cx="1124376" cy="972719"/>
      </dsp:txXfrm>
    </dsp:sp>
    <dsp:sp modelId="{5DC57A08-BAF9-4EC0-A9FA-8C332E5CD5AC}">
      <dsp:nvSpPr>
        <dsp:cNvPr id="0" name=""/>
        <dsp:cNvSpPr/>
      </dsp:nvSpPr>
      <dsp:spPr>
        <a:xfrm>
          <a:off x="5877509" y="2012507"/>
          <a:ext cx="774304" cy="66716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31CCF-6EA5-4666-8B79-EADF3BF109C8}">
      <dsp:nvSpPr>
        <dsp:cNvPr id="0" name=""/>
        <dsp:cNvSpPr/>
      </dsp:nvSpPr>
      <dsp:spPr>
        <a:xfrm>
          <a:off x="5420183" y="894892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Data – Excel or any Data Source</a:t>
          </a:r>
          <a:endParaRPr lang="en-CA" sz="1300" kern="1200" dirty="0"/>
        </a:p>
      </dsp:txBody>
      <dsp:txXfrm>
        <a:off x="5698893" y="1136008"/>
        <a:ext cx="1124376" cy="972719"/>
      </dsp:txXfrm>
    </dsp:sp>
    <dsp:sp modelId="{1BD88831-CC22-4B91-B27B-56B3678D5383}">
      <dsp:nvSpPr>
        <dsp:cNvPr id="0" name=""/>
        <dsp:cNvSpPr/>
      </dsp:nvSpPr>
      <dsp:spPr>
        <a:xfrm>
          <a:off x="5249760" y="3420411"/>
          <a:ext cx="774304" cy="66716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BB049-43C3-4B2E-9AC6-BA3D5A91AC40}">
      <dsp:nvSpPr>
        <dsp:cNvPr id="0" name=""/>
        <dsp:cNvSpPr/>
      </dsp:nvSpPr>
      <dsp:spPr>
        <a:xfrm>
          <a:off x="5420183" y="2654147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Rest Assured Endpoint Tests</a:t>
          </a:r>
          <a:endParaRPr lang="en-CA" sz="1300" kern="1200" dirty="0"/>
        </a:p>
      </dsp:txBody>
      <dsp:txXfrm>
        <a:off x="5698893" y="2895263"/>
        <a:ext cx="1124376" cy="972719"/>
      </dsp:txXfrm>
    </dsp:sp>
    <dsp:sp modelId="{5447724F-8589-4497-A7B6-F6FE3919EA06}">
      <dsp:nvSpPr>
        <dsp:cNvPr id="0" name=""/>
        <dsp:cNvSpPr/>
      </dsp:nvSpPr>
      <dsp:spPr>
        <a:xfrm>
          <a:off x="3692559" y="3566557"/>
          <a:ext cx="774304" cy="66716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D950-AE85-4885-833C-5F16CEC04AD4}">
      <dsp:nvSpPr>
        <dsp:cNvPr id="0" name=""/>
        <dsp:cNvSpPr/>
      </dsp:nvSpPr>
      <dsp:spPr>
        <a:xfrm>
          <a:off x="3877781" y="3550040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Excel </a:t>
          </a:r>
          <a:r>
            <a:rPr lang="en-US" sz="1300" kern="1200" dirty="0" err="1" smtClean="0"/>
            <a:t>Util</a:t>
          </a:r>
          <a:r>
            <a:rPr lang="en-US" sz="1300" kern="1200" dirty="0" smtClean="0"/>
            <a:t> – Apache POI</a:t>
          </a:r>
          <a:endParaRPr lang="en-CA" sz="1300" kern="1200" dirty="0"/>
        </a:p>
      </dsp:txBody>
      <dsp:txXfrm>
        <a:off x="4156491" y="3791156"/>
        <a:ext cx="1124376" cy="972719"/>
      </dsp:txXfrm>
    </dsp:sp>
    <dsp:sp modelId="{4AED2990-2101-4C79-977B-C092A4A6FB7D}">
      <dsp:nvSpPr>
        <dsp:cNvPr id="0" name=""/>
        <dsp:cNvSpPr/>
      </dsp:nvSpPr>
      <dsp:spPr>
        <a:xfrm>
          <a:off x="2774087" y="2319813"/>
          <a:ext cx="774304" cy="66716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81647-A11D-454E-801F-DDE67CCF84C4}">
      <dsp:nvSpPr>
        <dsp:cNvPr id="0" name=""/>
        <dsp:cNvSpPr/>
      </dsp:nvSpPr>
      <dsp:spPr>
        <a:xfrm>
          <a:off x="2328218" y="2655148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POJO Libraries – for functional Test validation</a:t>
          </a:r>
          <a:endParaRPr lang="en-CA" sz="1300" kern="1200" dirty="0"/>
        </a:p>
      </dsp:txBody>
      <dsp:txXfrm>
        <a:off x="2606928" y="2896264"/>
        <a:ext cx="1124376" cy="972719"/>
      </dsp:txXfrm>
    </dsp:sp>
    <dsp:sp modelId="{814EF781-74CB-4F81-990C-83E4E810E525}">
      <dsp:nvSpPr>
        <dsp:cNvPr id="0" name=""/>
        <dsp:cNvSpPr/>
      </dsp:nvSpPr>
      <dsp:spPr>
        <a:xfrm>
          <a:off x="2328218" y="892890"/>
          <a:ext cx="1681796" cy="1454951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TestNG</a:t>
          </a:r>
          <a:r>
            <a:rPr lang="en-US" sz="1300" kern="1200" dirty="0" smtClean="0"/>
            <a:t> Controller </a:t>
          </a:r>
          <a:endParaRPr lang="en-CA" sz="1300" kern="1200" dirty="0"/>
        </a:p>
      </dsp:txBody>
      <dsp:txXfrm>
        <a:off x="2606928" y="1134006"/>
        <a:ext cx="1124376" cy="972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96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6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2386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477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726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8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8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ibibo.3scale.net/do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sonschema2pojo.org/" TargetMode="External"/><Relationship Id="rId3" Type="http://schemas.openxmlformats.org/officeDocument/2006/relationships/hyperlink" Target="https://goibibo.3scale.net/docs" TargetMode="External"/><Relationship Id="rId7" Type="http://schemas.openxmlformats.org/officeDocument/2006/relationships/hyperlink" Target="https://github.com/google/gson" TargetMode="External"/><Relationship Id="rId2" Type="http://schemas.openxmlformats.org/officeDocument/2006/relationships/hyperlink" Target="https://github.com/stavan2003/Api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phoreci.com/community/tutorials/testing-rest-endpoints-using-rest-assured" TargetMode="External"/><Relationship Id="rId5" Type="http://schemas.openxmlformats.org/officeDocument/2006/relationships/hyperlink" Target="https://github.com/rest-assured/rest-assured/wiki/Usage" TargetMode="External"/><Relationship Id="rId4" Type="http://schemas.openxmlformats.org/officeDocument/2006/relationships/hyperlink" Target="https://goibibo.3scale.net/data" TargetMode="External"/><Relationship Id="rId9" Type="http://schemas.openxmlformats.org/officeDocument/2006/relationships/hyperlink" Target="http://www.objectai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/>
              <a:t>Test</a:t>
            </a:r>
            <a:br>
              <a:rPr lang="en-US" dirty="0"/>
            </a:br>
            <a:r>
              <a:rPr lang="en-US" sz="4000" dirty="0" smtClean="0"/>
              <a:t>Case Study</a:t>
            </a:r>
            <a:br>
              <a:rPr lang="en-US" sz="4000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09507" cy="1507510"/>
          </a:xfrm>
        </p:spPr>
        <p:txBody>
          <a:bodyPr>
            <a:normAutofit fontScale="32500" lnSpcReduction="20000"/>
          </a:bodyPr>
          <a:lstStyle/>
          <a:p>
            <a:r>
              <a:rPr lang="fi-FI" sz="6000" dirty="0"/>
              <a:t>Stavan Shah </a:t>
            </a:r>
          </a:p>
          <a:p>
            <a:r>
              <a:rPr lang="fi-FI" sz="6000" dirty="0"/>
              <a:t>stavan2003@gmail.com</a:t>
            </a:r>
          </a:p>
          <a:p>
            <a:endParaRPr lang="fi-FI" sz="6000" dirty="0" smtClean="0"/>
          </a:p>
          <a:p>
            <a:r>
              <a:rPr lang="fi-FI" sz="6000" dirty="0" smtClean="0"/>
              <a:t>June </a:t>
            </a:r>
            <a:r>
              <a:rPr lang="fi-FI" sz="6000" dirty="0"/>
              <a:t>4, 2017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Summary</a:t>
            </a:r>
            <a:br>
              <a:rPr lang="en-US" dirty="0"/>
            </a:br>
            <a:endParaRPr lang="en-CA" sz="1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99" y="1152983"/>
            <a:ext cx="9605474" cy="5559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5099" y="763923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https://goibibo.3scale.net/docs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95215" y="2665926"/>
            <a:ext cx="2689518" cy="798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895215" y="4289990"/>
            <a:ext cx="2689518" cy="798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Components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1004061"/>
              </p:ext>
            </p:extLst>
          </p:nvPr>
        </p:nvGraphicFramePr>
        <p:xfrm>
          <a:off x="1439571" y="1365162"/>
          <a:ext cx="9430198" cy="500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151" y="5555861"/>
            <a:ext cx="4137078" cy="68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47" y="6370154"/>
            <a:ext cx="5553552" cy="3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9" y="1507024"/>
            <a:ext cx="8194335" cy="51782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3768" y="365926"/>
            <a:ext cx="9404723" cy="680821"/>
          </a:xfrm>
        </p:spPr>
        <p:txBody>
          <a:bodyPr/>
          <a:lstStyle/>
          <a:p>
            <a:r>
              <a:rPr lang="en-US" dirty="0" smtClean="0"/>
              <a:t>Framework – Class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0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68" y="365926"/>
            <a:ext cx="9404723" cy="680821"/>
          </a:xfrm>
        </p:spPr>
        <p:txBody>
          <a:bodyPr/>
          <a:lstStyle/>
          <a:p>
            <a:r>
              <a:rPr lang="en-US" dirty="0" smtClean="0"/>
              <a:t>Framework – Directory Structure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741" y="1326567"/>
            <a:ext cx="31742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5" y="1278783"/>
            <a:ext cx="2614401" cy="3313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1" y="1278783"/>
            <a:ext cx="2799808" cy="42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 smtClean="0"/>
              <a:t>High Level Test Areas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5162"/>
            <a:ext cx="9908125" cy="50249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Functional</a:t>
            </a:r>
            <a:endParaRPr lang="en-CA" dirty="0" smtClean="0"/>
          </a:p>
          <a:p>
            <a:pPr lvl="1"/>
            <a:r>
              <a:rPr lang="en-CA" dirty="0" smtClean="0"/>
              <a:t>Validating </a:t>
            </a:r>
            <a:r>
              <a:rPr lang="en-CA" dirty="0"/>
              <a:t>all HTTP Error Codes e.g. 2xx, 3xx, 4xx, 5xx</a:t>
            </a:r>
          </a:p>
          <a:p>
            <a:pPr lvl="1"/>
            <a:r>
              <a:rPr lang="en-CA" dirty="0" smtClean="0"/>
              <a:t>Testing HTTP Calls and Their Responses with Valid/Boundary/Invalid Data</a:t>
            </a:r>
          </a:p>
          <a:p>
            <a:pPr lvl="1"/>
            <a:r>
              <a:rPr lang="en-CA" dirty="0" smtClean="0"/>
              <a:t>Sending Test JSON Data with POST Calls and verifying changes in DB/data structures as a result of the Add/Update/Delete</a:t>
            </a:r>
          </a:p>
          <a:p>
            <a:pPr lvl="1"/>
            <a:r>
              <a:rPr lang="en-CA" dirty="0" smtClean="0"/>
              <a:t>Validate response with supported authentication methods</a:t>
            </a:r>
          </a:p>
          <a:p>
            <a:pPr lvl="1"/>
            <a:r>
              <a:rPr lang="en-CA" dirty="0" smtClean="0"/>
              <a:t>Validating different response types - XML ,JSON, etc.</a:t>
            </a:r>
          </a:p>
          <a:p>
            <a:pPr lvl="1"/>
            <a:r>
              <a:rPr lang="en-CA" dirty="0" smtClean="0"/>
              <a:t>Schema validation - Validating JSON responses according to a schema</a:t>
            </a:r>
          </a:p>
          <a:p>
            <a:pPr lvl="1"/>
            <a:r>
              <a:rPr lang="en-CA" dirty="0" smtClean="0"/>
              <a:t>Reusing Data from a Previous Call to the Next One</a:t>
            </a:r>
          </a:p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Usability Tests – Well formedness of API</a:t>
            </a:r>
          </a:p>
          <a:p>
            <a:pPr lvl="1"/>
            <a:r>
              <a:rPr lang="en-US" dirty="0" smtClean="0"/>
              <a:t>Multiple API requests – with Load</a:t>
            </a:r>
            <a:endParaRPr lang="en-CA" dirty="0"/>
          </a:p>
          <a:p>
            <a:pPr lvl="1"/>
            <a:r>
              <a:rPr lang="en-CA" dirty="0" smtClean="0"/>
              <a:t>Validating </a:t>
            </a:r>
            <a:r>
              <a:rPr lang="en-CA" dirty="0"/>
              <a:t>Timeouts for the </a:t>
            </a:r>
            <a:r>
              <a:rPr lang="en-CA" dirty="0" smtClean="0"/>
              <a:t>response</a:t>
            </a:r>
          </a:p>
          <a:p>
            <a:pPr lvl="1"/>
            <a:r>
              <a:rPr lang="en-US" dirty="0" smtClean="0"/>
              <a:t>API Documentation accessibility</a:t>
            </a:r>
          </a:p>
          <a:p>
            <a:pPr lvl="1"/>
            <a:r>
              <a:rPr lang="en-US" dirty="0" smtClean="0"/>
              <a:t>Security Tests </a:t>
            </a:r>
          </a:p>
          <a:p>
            <a:pPr lvl="1"/>
            <a:r>
              <a:rPr lang="en-US" dirty="0" smtClean="0"/>
              <a:t>Integration Testing with other tool (if integrated)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0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3629"/>
              </p:ext>
            </p:extLst>
          </p:nvPr>
        </p:nvGraphicFramePr>
        <p:xfrm>
          <a:off x="634079" y="1118939"/>
          <a:ext cx="11073664" cy="507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881"/>
                <a:gridCol w="8422783"/>
              </a:tblGrid>
              <a:tr h="695754">
                <a:tc>
                  <a:txBody>
                    <a:bodyPr/>
                    <a:lstStyle/>
                    <a:p>
                      <a:r>
                        <a:rPr lang="en-US" dirty="0" smtClean="0"/>
                        <a:t>Code Repository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hlinkClick r:id="rId2"/>
                        </a:rPr>
                        <a:t>https://github.com/stavan2003/ApiTest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483339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References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802173">
                <a:tc>
                  <a:txBody>
                    <a:bodyPr/>
                    <a:lstStyle/>
                    <a:p>
                      <a:r>
                        <a:rPr lang="en-US" dirty="0" smtClean="0"/>
                        <a:t>Goibibo API/Data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3"/>
                        </a:rPr>
                        <a:t>https://goibibo.3scale.net/docs</a:t>
                      </a:r>
                      <a:endParaRPr lang="en-CA" dirty="0" smtClean="0"/>
                    </a:p>
                    <a:p>
                      <a:r>
                        <a:rPr lang="en-CA" dirty="0" smtClean="0">
                          <a:hlinkClick r:id="rId4"/>
                        </a:rPr>
                        <a:t>https://goibibo.3scale.net/data</a:t>
                      </a:r>
                      <a:endParaRPr lang="en-CA" dirty="0"/>
                    </a:p>
                  </a:txBody>
                  <a:tcPr/>
                </a:tc>
              </a:tr>
              <a:tr h="1232175">
                <a:tc>
                  <a:txBody>
                    <a:bodyPr/>
                    <a:lstStyle/>
                    <a:p>
                      <a:r>
                        <a:rPr lang="en-US" dirty="0" smtClean="0"/>
                        <a:t>REST Assured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3"/>
                        </a:rPr>
                        <a:t>http://rest-assured.io/</a:t>
                      </a:r>
                    </a:p>
                    <a:p>
                      <a:r>
                        <a:rPr lang="en-CA" dirty="0" smtClean="0">
                          <a:hlinkClick r:id="rId5"/>
                        </a:rPr>
                        <a:t>https://github.com/rest-assured/rest-assured/wiki/Usage</a:t>
                      </a:r>
                      <a:endParaRPr lang="en-CA" dirty="0" smtClean="0"/>
                    </a:p>
                    <a:p>
                      <a:r>
                        <a:rPr lang="en-CA" dirty="0" smtClean="0">
                          <a:hlinkClick r:id="rId6"/>
                        </a:rPr>
                        <a:t>https://semaphoreci.com/community/tutorials/testing-rest-endpoints-using-rest-assured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  <a:tr h="430872">
                <a:tc>
                  <a:txBody>
                    <a:bodyPr/>
                    <a:lstStyle/>
                    <a:p>
                      <a:r>
                        <a:rPr lang="en-US" dirty="0" smtClean="0"/>
                        <a:t>Gson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7"/>
                        </a:rPr>
                        <a:t>https://github.com/google/gson</a:t>
                      </a:r>
                      <a:endParaRPr lang="en-CA" dirty="0"/>
                    </a:p>
                  </a:txBody>
                  <a:tcPr/>
                </a:tc>
              </a:tr>
              <a:tr h="493295">
                <a:tc>
                  <a:txBody>
                    <a:bodyPr/>
                    <a:lstStyle/>
                    <a:p>
                      <a:r>
                        <a:rPr lang="en-US" dirty="0" smtClean="0"/>
                        <a:t>POJO Converter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hlinkClick r:id="rId8"/>
                        </a:rPr>
                        <a:t>http://www.jsonschema2pojo.org/</a:t>
                      </a:r>
                      <a:endParaRPr lang="en-CA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Diagram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hlinkClick r:id="rId9"/>
                        </a:rPr>
                        <a:t>http://www.objectaid.com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218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API Test Case Study </vt:lpstr>
      <vt:lpstr>API Summary </vt:lpstr>
      <vt:lpstr>Framework Components</vt:lpstr>
      <vt:lpstr>Framework – Class Diagram</vt:lpstr>
      <vt:lpstr>Framework – Directory Structure</vt:lpstr>
      <vt:lpstr>High Level Test Areas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Goibibo API Test  Case Study</dc:title>
  <dc:creator>Ishita Kisnadwala</dc:creator>
  <cp:lastModifiedBy>Ishita Kisnadwala</cp:lastModifiedBy>
  <cp:revision>26</cp:revision>
  <dcterms:created xsi:type="dcterms:W3CDTF">2017-06-04T17:45:16Z</dcterms:created>
  <dcterms:modified xsi:type="dcterms:W3CDTF">2017-06-04T23:34:38Z</dcterms:modified>
</cp:coreProperties>
</file>