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Source Sans Pr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7" d="100"/>
          <a:sy n="127" d="100"/>
        </p:scale>
        <p:origin x="-32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99568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Hotel Reservation System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i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By SlackerHackers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Cole Siegel, Hemal Patel, Michael Corrales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Our project is an enterprise-level Java project for hotel reservations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We utilized many technologies including EJB (session/entity beans), Spring, Swing, SOAP/WSDL, MySQL, and more...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The various clients for our project include multiple web interfaces, a standalone admin application, and a web service/API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dirty="0"/>
              <a:t>Java based enterprise project for hotel reservation bookings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dirty="0"/>
              <a:t>Supports use-cases for guests, users, and administrators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dirty="0"/>
              <a:t>Features include room bookings, CRUD maintenance, and report generation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dirty="0"/>
              <a:t>Various modules combine to form an enterprise level application</a:t>
            </a:r>
            <a:r>
              <a:rPr lang="en" dirty="0" smtClean="0"/>
              <a:t>: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/>
              <a:t>	</a:t>
            </a:r>
            <a:r>
              <a:rPr lang="en" dirty="0"/>
              <a:t>	</a:t>
            </a:r>
            <a:r>
              <a:rPr lang="en" b="1" dirty="0" smtClean="0"/>
              <a:t>- </a:t>
            </a:r>
            <a:r>
              <a:rPr lang="en" b="1" dirty="0"/>
              <a:t>MySQL database for persistent storage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		</a:t>
            </a:r>
            <a:r>
              <a:rPr lang="en" b="1" dirty="0" smtClean="0"/>
              <a:t>- </a:t>
            </a:r>
            <a:r>
              <a:rPr lang="en" b="1" dirty="0"/>
              <a:t>EJB module to encapsulate session and entity beans</a:t>
            </a: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 smtClean="0"/>
              <a:t>	- </a:t>
            </a:r>
            <a:r>
              <a:rPr lang="en" b="1" dirty="0"/>
              <a:t>Spring based web client for both guests and administrators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		</a:t>
            </a:r>
            <a:r>
              <a:rPr lang="en" b="1" dirty="0" smtClean="0"/>
              <a:t>- </a:t>
            </a:r>
            <a:r>
              <a:rPr lang="en" b="1" dirty="0"/>
              <a:t>Standalone Swing application for data maintenance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		</a:t>
            </a:r>
            <a:r>
              <a:rPr lang="en" b="1" dirty="0" smtClean="0"/>
              <a:t>- </a:t>
            </a:r>
            <a:r>
              <a:rPr lang="en" b="1" dirty="0"/>
              <a:t>SOAP based web services provide API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ERD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1" y="86189"/>
            <a:ext cx="9144001" cy="50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338538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r="46986"/>
          <a:stretch/>
        </p:blipFill>
        <p:spPr>
          <a:xfrm>
            <a:off x="4852352" y="0"/>
            <a:ext cx="2014724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 r="34236"/>
          <a:stretch/>
        </p:blipFill>
        <p:spPr>
          <a:xfrm>
            <a:off x="1886999" y="1757825"/>
            <a:ext cx="2258800" cy="29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6">
            <a:alphaModFix/>
          </a:blip>
          <a:srcRect r="21073"/>
          <a:stretch/>
        </p:blipFill>
        <p:spPr>
          <a:xfrm>
            <a:off x="1886997" y="70600"/>
            <a:ext cx="3044749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7">
            <a:alphaModFix/>
          </a:blip>
          <a:srcRect r="39740"/>
          <a:stretch/>
        </p:blipFill>
        <p:spPr>
          <a:xfrm>
            <a:off x="6897570" y="70600"/>
            <a:ext cx="18654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8">
            <a:alphaModFix/>
          </a:blip>
          <a:srcRect r="15325"/>
          <a:stretch/>
        </p:blipFill>
        <p:spPr>
          <a:xfrm>
            <a:off x="6379700" y="2205624"/>
            <a:ext cx="2764300" cy="28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12" y="52925"/>
            <a:ext cx="5081767" cy="28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l="6798" t="17842" r="7467" b="4781"/>
          <a:stretch/>
        </p:blipFill>
        <p:spPr>
          <a:xfrm>
            <a:off x="4817074" y="2947075"/>
            <a:ext cx="4326924" cy="21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00" y="2979275"/>
            <a:ext cx="4152950" cy="21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8" y="105875"/>
            <a:ext cx="4501432" cy="253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l="7758" t="8642" r="8545"/>
          <a:stretch/>
        </p:blipFill>
        <p:spPr>
          <a:xfrm>
            <a:off x="4781775" y="76204"/>
            <a:ext cx="4199076" cy="257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l="26785" r="26743" b="29661"/>
          <a:stretch/>
        </p:blipFill>
        <p:spPr>
          <a:xfrm>
            <a:off x="939027" y="2677025"/>
            <a:ext cx="2893124" cy="246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6">
            <a:alphaModFix/>
          </a:blip>
          <a:srcRect l="26234" r="27175" b="20798"/>
          <a:stretch/>
        </p:blipFill>
        <p:spPr>
          <a:xfrm>
            <a:off x="5190050" y="2702012"/>
            <a:ext cx="2576152" cy="24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l="18441" r="12464"/>
          <a:stretch/>
        </p:blipFill>
        <p:spPr>
          <a:xfrm>
            <a:off x="627187" y="120375"/>
            <a:ext cx="2787899" cy="1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r="38635"/>
          <a:stretch/>
        </p:blipFill>
        <p:spPr>
          <a:xfrm>
            <a:off x="169200" y="2111399"/>
            <a:ext cx="3703873" cy="30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r="65734" b="42785"/>
          <a:stretch/>
        </p:blipFill>
        <p:spPr>
          <a:xfrm>
            <a:off x="5172850" y="76250"/>
            <a:ext cx="2616100" cy="21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2500" y="2429375"/>
            <a:ext cx="5036800" cy="25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r="18870"/>
          <a:stretch/>
        </p:blipFill>
        <p:spPr>
          <a:xfrm>
            <a:off x="0" y="0"/>
            <a:ext cx="3820125" cy="30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450" y="647349"/>
            <a:ext cx="5058807" cy="18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64949"/>
            <a:ext cx="8839198" cy="1781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Source Sans Pro</vt:lpstr>
      <vt:lpstr>Raleway</vt:lpstr>
      <vt:lpstr>plum</vt:lpstr>
      <vt:lpstr>Hotel Reservation System</vt:lpstr>
      <vt:lpstr>Overview</vt:lpstr>
      <vt:lpstr>Database 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Admin</dc:creator>
  <cp:lastModifiedBy>Admin</cp:lastModifiedBy>
  <cp:revision>2</cp:revision>
  <dcterms:modified xsi:type="dcterms:W3CDTF">2017-04-14T09:29:53Z</dcterms:modified>
</cp:coreProperties>
</file>