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24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2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8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E0C4-38C3-42DD-9F98-554F4A47743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BF55B-E234-4F77-9590-28A557A0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111 Project: </a:t>
            </a:r>
            <a:r>
              <a:rPr lang="en-US" dirty="0" err="1" smtClean="0"/>
              <a:t>Pokedex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Hunter brown and </a:t>
            </a:r>
            <a:r>
              <a:rPr lang="en-US" dirty="0" err="1" smtClean="0"/>
              <a:t>hridaya</a:t>
            </a:r>
            <a:r>
              <a:rPr lang="en-US" dirty="0" smtClean="0"/>
              <a:t> </a:t>
            </a:r>
            <a:r>
              <a:rPr lang="en-US" dirty="0" err="1" smtClean="0"/>
              <a:t>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Application is a simple </a:t>
            </a:r>
            <a:r>
              <a:rPr lang="en-US" dirty="0" err="1" smtClean="0"/>
              <a:t>Pokedex</a:t>
            </a:r>
            <a:endParaRPr lang="en-US" dirty="0" smtClean="0"/>
          </a:p>
          <a:p>
            <a:r>
              <a:rPr lang="en-US" dirty="0" smtClean="0"/>
              <a:t>Can Look up general information on </a:t>
            </a:r>
            <a:r>
              <a:rPr lang="en-US" dirty="0" err="1" smtClean="0"/>
              <a:t>Pokemon</a:t>
            </a:r>
            <a:r>
              <a:rPr lang="en-US" dirty="0" smtClean="0"/>
              <a:t>, look up data on </a:t>
            </a:r>
            <a:r>
              <a:rPr lang="en-US" dirty="0" err="1" smtClean="0"/>
              <a:t>Pokemon</a:t>
            </a:r>
            <a:r>
              <a:rPr lang="en-US" dirty="0" smtClean="0"/>
              <a:t> you own, and edit data on </a:t>
            </a:r>
            <a:r>
              <a:rPr lang="en-US" dirty="0" err="1" smtClean="0"/>
              <a:t>Pokemon</a:t>
            </a:r>
            <a:r>
              <a:rPr lang="en-US" dirty="0" smtClean="0"/>
              <a:t> your characters own</a:t>
            </a:r>
          </a:p>
          <a:p>
            <a:r>
              <a:rPr lang="en-US" dirty="0" smtClean="0"/>
              <a:t>Inspired to do this project due to the release of </a:t>
            </a:r>
            <a:r>
              <a:rPr lang="en-US" dirty="0" err="1" smtClean="0"/>
              <a:t>Pokemon</a:t>
            </a:r>
            <a:r>
              <a:rPr lang="en-US" smtClean="0"/>
              <a:t>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t="18195" r="33203" b="14867"/>
          <a:stretch/>
        </p:blipFill>
        <p:spPr>
          <a:xfrm rot="5400000">
            <a:off x="5692216" y="355658"/>
            <a:ext cx="6855442" cy="6144126"/>
          </a:xfrm>
        </p:spPr>
      </p:pic>
    </p:spTree>
    <p:extLst>
      <p:ext uri="{BB962C8B-B14F-4D97-AF65-F5344CB8AC3E}">
        <p14:creationId xmlns:p14="http://schemas.microsoft.com/office/powerpoint/2010/main" val="13817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next slide</a:t>
            </a:r>
          </a:p>
          <a:p>
            <a:r>
              <a:rPr lang="en-US" smtClean="0"/>
              <a:t>10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41" y="0"/>
            <a:ext cx="8584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Pokemon</a:t>
            </a:r>
            <a:r>
              <a:rPr lang="en-US" dirty="0"/>
              <a:t> (</a:t>
            </a:r>
            <a:r>
              <a:rPr lang="en-US" dirty="0" err="1"/>
              <a:t>Pokedex</a:t>
            </a:r>
            <a:r>
              <a:rPr lang="en-US" dirty="0"/>
              <a:t> ID, name, image</a:t>
            </a:r>
            <a:r>
              <a:rPr lang="en-US"/>
              <a:t>, </a:t>
            </a:r>
            <a:r>
              <a:rPr lang="en-US" smtClean="0"/>
              <a:t>type, </a:t>
            </a:r>
            <a:r>
              <a:rPr lang="en-US" dirty="0"/>
              <a:t>Generation)</a:t>
            </a:r>
          </a:p>
          <a:p>
            <a:r>
              <a:rPr lang="en-US" dirty="0" err="1"/>
              <a:t>Pokemon_Abilities</a:t>
            </a:r>
            <a:r>
              <a:rPr lang="en-US" dirty="0"/>
              <a:t> (</a:t>
            </a:r>
            <a:r>
              <a:rPr lang="en-US" dirty="0" err="1"/>
              <a:t>Pokedex</a:t>
            </a:r>
            <a:r>
              <a:rPr lang="en-US" dirty="0"/>
              <a:t> ID, Ability ID)</a:t>
            </a:r>
          </a:p>
          <a:p>
            <a:r>
              <a:rPr lang="en-US" dirty="0" err="1"/>
              <a:t>Owned_Pokemon</a:t>
            </a:r>
            <a:r>
              <a:rPr lang="en-US" dirty="0"/>
              <a:t> (Distinct ID, Trainer ID, </a:t>
            </a:r>
            <a:r>
              <a:rPr lang="en-US" dirty="0" err="1"/>
              <a:t>Pokedex</a:t>
            </a:r>
            <a:r>
              <a:rPr lang="en-US" dirty="0"/>
              <a:t> ID, Gender, Level, Ability ID)</a:t>
            </a:r>
          </a:p>
          <a:p>
            <a:r>
              <a:rPr lang="en-US" dirty="0" err="1"/>
              <a:t>Owned_Stats</a:t>
            </a:r>
            <a:r>
              <a:rPr lang="en-US" dirty="0"/>
              <a:t> (Distinct ID, HP, Speed, Attack, Defense, Special Attack, Special Defense)</a:t>
            </a:r>
          </a:p>
          <a:p>
            <a:r>
              <a:rPr lang="en-US" dirty="0" err="1"/>
              <a:t>Static_Attributes</a:t>
            </a:r>
            <a:r>
              <a:rPr lang="en-US" dirty="0"/>
              <a:t> (</a:t>
            </a:r>
            <a:r>
              <a:rPr lang="en-US" dirty="0" err="1"/>
              <a:t>Pokedex</a:t>
            </a:r>
            <a:r>
              <a:rPr lang="en-US" dirty="0"/>
              <a:t> ID, Height, Weight, Hatch Time, Egg Group 1, Egg Group 2)</a:t>
            </a:r>
          </a:p>
          <a:p>
            <a:r>
              <a:rPr lang="en-US" dirty="0"/>
              <a:t>Evolutions (</a:t>
            </a:r>
            <a:r>
              <a:rPr lang="en-US" dirty="0" err="1"/>
              <a:t>Pokedex</a:t>
            </a:r>
            <a:r>
              <a:rPr lang="en-US" dirty="0"/>
              <a:t> ID, stage 1, stage 2, stage 3, </a:t>
            </a:r>
            <a:r>
              <a:rPr lang="en-US" dirty="0" err="1"/>
              <a:t>Megaevolution</a:t>
            </a:r>
            <a:r>
              <a:rPr lang="en-US" dirty="0"/>
              <a:t>)</a:t>
            </a:r>
          </a:p>
          <a:p>
            <a:r>
              <a:rPr lang="en-US" dirty="0"/>
              <a:t>Character (Trainer ID, Region, Generation, </a:t>
            </a:r>
            <a:r>
              <a:rPr lang="en-US" dirty="0" smtClean="0"/>
              <a:t>Number </a:t>
            </a:r>
            <a:r>
              <a:rPr lang="en-US" dirty="0" err="1" smtClean="0"/>
              <a:t>Pokemon</a:t>
            </a:r>
            <a:r>
              <a:rPr lang="en-US" dirty="0" smtClean="0"/>
              <a:t> Owned</a:t>
            </a:r>
            <a:r>
              <a:rPr lang="en-US" dirty="0"/>
              <a:t>)</a:t>
            </a:r>
          </a:p>
          <a:p>
            <a:r>
              <a:rPr lang="en-US" dirty="0" err="1"/>
              <a:t>Caught_Location</a:t>
            </a:r>
            <a:r>
              <a:rPr lang="en-US" dirty="0"/>
              <a:t> (Distinct ID, Trainer ID, Region, Location)</a:t>
            </a:r>
          </a:p>
          <a:p>
            <a:r>
              <a:rPr lang="en-US" dirty="0"/>
              <a:t>Ability (Ability ID, </a:t>
            </a:r>
            <a:r>
              <a:rPr lang="en-US" dirty="0" smtClean="0"/>
              <a:t>Ability Name, Flavor </a:t>
            </a:r>
            <a:r>
              <a:rPr lang="en-US" dirty="0"/>
              <a:t>Text)</a:t>
            </a:r>
          </a:p>
          <a:p>
            <a:r>
              <a:rPr lang="en-US" dirty="0" err="1"/>
              <a:t>Trainer_Pokemon</a:t>
            </a:r>
            <a:r>
              <a:rPr lang="en-US" dirty="0"/>
              <a:t> (Distinct ID, Trainer ID)</a:t>
            </a:r>
          </a:p>
        </p:txBody>
      </p:sp>
    </p:spTree>
    <p:extLst>
      <p:ext uri="{BB962C8B-B14F-4D97-AF65-F5344CB8AC3E}">
        <p14:creationId xmlns:p14="http://schemas.microsoft.com/office/powerpoint/2010/main" val="35312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Database: SQLite</a:t>
            </a:r>
          </a:p>
          <a:p>
            <a:r>
              <a:rPr lang="en-US" dirty="0" smtClean="0"/>
              <a:t>Implementation Language: Java using JDBC</a:t>
            </a:r>
          </a:p>
          <a:p>
            <a:r>
              <a:rPr lang="en-US" dirty="0" smtClean="0"/>
              <a:t>Command Line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Editor: Eclipse</a:t>
            </a:r>
          </a:p>
          <a:p>
            <a:r>
              <a:rPr lang="en-US" dirty="0" smtClean="0"/>
              <a:t>Data is pulled from </a:t>
            </a:r>
            <a:r>
              <a:rPr lang="en-US" dirty="0" err="1" smtClean="0"/>
              <a:t>Bulbapedia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</TotalTime>
  <Words>229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CSE 111 Project: Pokedex</vt:lpstr>
      <vt:lpstr>Application description</vt:lpstr>
      <vt:lpstr>Use-Case Diagram</vt:lpstr>
      <vt:lpstr>e/r diagram</vt:lpstr>
      <vt:lpstr>PowerPoint Presentation</vt:lpstr>
      <vt:lpstr>schema</vt:lpstr>
      <vt:lpstr>Implementation details</vt:lpstr>
      <vt:lpstr>Demo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111 Project: Pokedex</dc:title>
  <dc:creator>Hunter Brown</dc:creator>
  <cp:lastModifiedBy>Hunter Brown</cp:lastModifiedBy>
  <cp:revision>20</cp:revision>
  <dcterms:created xsi:type="dcterms:W3CDTF">2016-12-08T00:53:25Z</dcterms:created>
  <dcterms:modified xsi:type="dcterms:W3CDTF">2016-12-09T19:43:25Z</dcterms:modified>
</cp:coreProperties>
</file>