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58" r:id="rId5"/>
    <p:sldId id="259" r:id="rId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676163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3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4908F">
              <a:alpha val="64999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1E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2800">
              <a:alpha val="80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3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 snapToObjects="1" showGuides="1">
      <p:cViewPr varScale="1">
        <p:scale>
          <a:sx n="80" d="100"/>
          <a:sy n="80" d="100"/>
        </p:scale>
        <p:origin x="1504" y="208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850900" y="1270000"/>
            <a:ext cx="11303000" cy="3505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850900" y="4864100"/>
            <a:ext cx="11303000" cy="1574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>
                <a:solidFill>
                  <a:srgbClr val="73BFFF"/>
                </a:solidFill>
                <a:effectLst>
                  <a:outerShdw blurRad="38100" dist="36285" dir="2700000" rotWithShape="0">
                    <a:srgbClr val="000000">
                      <a:alpha val="48000"/>
                    </a:srgbClr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3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>
                <a:effectLst>
                  <a:outerShdw blurRad="38100" dist="54428" dir="2700000" rotWithShape="0">
                    <a:srgbClr val="000000">
                      <a:alpha val="48000"/>
                    </a:srgbClr>
                  </a:outerShdw>
                </a:effectLst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2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825500" y="914400"/>
            <a:ext cx="11341100" cy="57404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>
            <a:spLocks noGrp="1"/>
          </p:cNvSpPr>
          <p:nvPr>
            <p:ph type="title"/>
          </p:nvPr>
        </p:nvSpPr>
        <p:spPr>
          <a:xfrm>
            <a:off x="787400" y="6807200"/>
            <a:ext cx="11430000" cy="1219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>
            <a:spLocks noGrp="1"/>
          </p:cNvSpPr>
          <p:nvPr>
            <p:ph type="title"/>
          </p:nvPr>
        </p:nvSpPr>
        <p:spPr>
          <a:xfrm>
            <a:off x="787400" y="3657600"/>
            <a:ext cx="11430000" cy="24384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Image"/>
          <p:cNvSpPr>
            <a:spLocks noGrp="1"/>
          </p:cNvSpPr>
          <p:nvPr>
            <p:ph type="pic" sz="half" idx="13"/>
          </p:nvPr>
        </p:nvSpPr>
        <p:spPr>
          <a:xfrm>
            <a:off x="7200900" y="1257300"/>
            <a:ext cx="5016500" cy="7213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8" name="Title Text"/>
          <p:cNvSpPr>
            <a:spLocks noGrp="1"/>
          </p:cNvSpPr>
          <p:nvPr>
            <p:ph type="title"/>
          </p:nvPr>
        </p:nvSpPr>
        <p:spPr>
          <a:xfrm>
            <a:off x="787400" y="1384300"/>
            <a:ext cx="5638800" cy="3505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39" name="Body Level One…"/>
          <p:cNvSpPr>
            <a:spLocks noGrp="1"/>
          </p:cNvSpPr>
          <p:nvPr>
            <p:ph type="body" sz="quarter" idx="1"/>
          </p:nvPr>
        </p:nvSpPr>
        <p:spPr>
          <a:xfrm>
            <a:off x="787400" y="4876800"/>
            <a:ext cx="5638800" cy="3759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idx="1"/>
          </p:nvPr>
        </p:nvSpPr>
        <p:spPr>
          <a:xfrm>
            <a:off x="787400" y="2768600"/>
            <a:ext cx="114300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Image"/>
          <p:cNvSpPr>
            <a:spLocks noGrp="1"/>
          </p:cNvSpPr>
          <p:nvPr>
            <p:ph type="pic" sz="half" idx="13"/>
          </p:nvPr>
        </p:nvSpPr>
        <p:spPr>
          <a:xfrm>
            <a:off x="7213600" y="2755900"/>
            <a:ext cx="5016500" cy="5715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5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6" name="Body Level One…"/>
          <p:cNvSpPr>
            <a:spLocks noGrp="1"/>
          </p:cNvSpPr>
          <p:nvPr>
            <p:ph type="body" sz="half" idx="1"/>
          </p:nvPr>
        </p:nvSpPr>
        <p:spPr>
          <a:xfrm>
            <a:off x="787400" y="2768600"/>
            <a:ext cx="54229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Image"/>
          <p:cNvSpPr>
            <a:spLocks noGrp="1"/>
          </p:cNvSpPr>
          <p:nvPr>
            <p:ph type="pic" sz="quarter" idx="13"/>
          </p:nvPr>
        </p:nvSpPr>
        <p:spPr>
          <a:xfrm>
            <a:off x="6858000" y="5105400"/>
            <a:ext cx="5321300" cy="3381384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3" name="Image"/>
          <p:cNvSpPr>
            <a:spLocks noGrp="1"/>
          </p:cNvSpPr>
          <p:nvPr>
            <p:ph type="pic" sz="quarter" idx="14"/>
          </p:nvPr>
        </p:nvSpPr>
        <p:spPr>
          <a:xfrm>
            <a:off x="6858000" y="1270000"/>
            <a:ext cx="5316292" cy="33782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half" idx="15"/>
          </p:nvPr>
        </p:nvSpPr>
        <p:spPr>
          <a:xfrm>
            <a:off x="1143000" y="1244600"/>
            <a:ext cx="5219700" cy="7213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lide Number"/>
          <p:cNvSpPr>
            <a:spLocks noGrp="1"/>
          </p:cNvSpPr>
          <p:nvPr>
            <p:ph type="sldNum" sz="quarter" idx="2"/>
          </p:nvPr>
        </p:nvSpPr>
        <p:spPr>
          <a:xfrm>
            <a:off x="12534899" y="9311678"/>
            <a:ext cx="312015" cy="312344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>
            <a:spLocks noGrp="1"/>
          </p:cNvSpPr>
          <p:nvPr>
            <p:ph type="body" idx="1"/>
          </p:nvPr>
        </p:nvSpPr>
        <p:spPr>
          <a:xfrm>
            <a:off x="787400" y="1371600"/>
            <a:ext cx="11430000" cy="7010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5"/>
              </a:buBlip>
            </a:lvl1pPr>
            <a:lvl2pPr>
              <a:buBlip>
                <a:blip r:embed="rId15"/>
              </a:buBlip>
            </a:lvl2pPr>
            <a:lvl3pPr>
              <a:buBlip>
                <a:blip r:embed="rId15"/>
              </a:buBlip>
            </a:lvl3pPr>
            <a:lvl4pPr>
              <a:buBlip>
                <a:blip r:embed="rId15"/>
              </a:buBlip>
            </a:lvl4pPr>
            <a:lvl5pPr>
              <a:buBlip>
                <a:blip r:embed="rId15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>
            <a:spLocks noGrp="1"/>
          </p:cNvSpPr>
          <p:nvPr>
            <p:ph type="title"/>
          </p:nvPr>
        </p:nvSpPr>
        <p:spPr>
          <a:xfrm>
            <a:off x="787400" y="254000"/>
            <a:ext cx="114300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12536220" y="9311678"/>
            <a:ext cx="312015" cy="31234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r">
              <a:defRPr sz="1400" b="1">
                <a:solidFill>
                  <a:srgbClr val="FFFFFF">
                    <a:alpha val="70000"/>
                  </a:srgb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8890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1333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17780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2222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26670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3111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35560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4000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Visualizing Algorithms using OpenGL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Visualizing Algorithms </a:t>
            </a:r>
            <a:r>
              <a:rPr/>
              <a:t>using </a:t>
            </a:r>
            <a:r>
              <a:rPr smtClean="0"/>
              <a:t>OpenGL</a:t>
            </a:r>
            <a:r>
              <a:rPr lang="en-US" smtClean="0"/>
              <a:t> and GLUT</a:t>
            </a:r>
            <a:endParaRPr/>
          </a:p>
        </p:txBody>
      </p:sp>
      <p:sp>
        <p:nvSpPr>
          <p:cNvPr id="119" name="By: Hridaya Patel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By: Hridaya Patel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Focus of the Projec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Focus of the Project </a:t>
            </a:r>
          </a:p>
        </p:txBody>
      </p:sp>
      <p:sp>
        <p:nvSpPr>
          <p:cNvPr id="122" name="Create an animation that would visualize sorting algorithms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75000"/>
              <a:buChar char="•"/>
            </a:pPr>
            <a:r>
              <a:rPr dirty="0"/>
              <a:t>Create an animation that would visualize sorting algorithms </a:t>
            </a:r>
          </a:p>
          <a:p>
            <a:pPr>
              <a:buSzPct val="75000"/>
              <a:buChar char="•"/>
            </a:pPr>
            <a:r>
              <a:rPr dirty="0"/>
              <a:t>Help beginners and non technical people see how an algorithm works. </a:t>
            </a:r>
          </a:p>
          <a:p>
            <a:pPr>
              <a:buSzPct val="75000"/>
              <a:buChar char="•"/>
            </a:pPr>
            <a:r>
              <a:rPr dirty="0"/>
              <a:t>Algorithms implemented </a:t>
            </a:r>
          </a:p>
          <a:p>
            <a:pPr lvl="1">
              <a:buSzPct val="75000"/>
              <a:buChar char="•"/>
            </a:pPr>
            <a:r>
              <a:rPr dirty="0"/>
              <a:t>Bubble Sort, Selection Sort, Insertion Sort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Implemented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SzPct val="75000"/>
              <a:buChar char="•"/>
            </a:pPr>
            <a:r>
              <a:rPr lang="en-US" dirty="0" smtClean="0"/>
              <a:t>Bubble Sort (Best Case: O(n) when array is already sorted, Worst Case: O(n</a:t>
            </a:r>
            <a:r>
              <a:rPr lang="en-US" baseline="30000" dirty="0" smtClean="0"/>
              <a:t>2</a:t>
            </a:r>
            <a:r>
              <a:rPr lang="en-US" dirty="0" smtClean="0"/>
              <a:t> )</a:t>
            </a:r>
          </a:p>
          <a:p>
            <a:pPr lvl="1">
              <a:buSzPct val="75000"/>
              <a:buChar char="•"/>
            </a:pPr>
            <a:r>
              <a:rPr lang="en-US" dirty="0" smtClean="0"/>
              <a:t>Selection Sort (Time Complexity: 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lvl="1">
              <a:buSzPct val="75000"/>
              <a:buChar char="•"/>
            </a:pPr>
            <a:r>
              <a:rPr lang="en-US" dirty="0" smtClean="0"/>
              <a:t>Insertion Sort (Time Complexity: 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500774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–Edsger W. Dijkstra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–Edsger W. Dijkstra</a:t>
            </a:r>
          </a:p>
        </p:txBody>
      </p:sp>
      <p:sp>
        <p:nvSpPr>
          <p:cNvPr id="125" name="““The question of whether a computer can think is no more interesting than the question of whether a submarine can swim.” ”"/>
          <p:cNvSpPr>
            <a:spLocks noGrp="1"/>
          </p:cNvSpPr>
          <p:nvPr>
            <p:ph type="body" idx="14"/>
          </p:nvPr>
        </p:nvSpPr>
        <p:spPr>
          <a:xfrm>
            <a:off x="1270000" y="3708681"/>
            <a:ext cx="10464800" cy="1764739"/>
          </a:xfrm>
          <a:prstGeom prst="rect">
            <a:avLst/>
          </a:prstGeom>
        </p:spPr>
        <p:txBody>
          <a:bodyPr/>
          <a:lstStyle/>
          <a:p>
            <a:r>
              <a:t>““The question of whether a computer can think is no more interesting than the question of whether a submarine can swim.” ” 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Live Demo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Live Demo 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Industrial">
  <a:themeElements>
    <a:clrScheme name="Industrial">
      <a:dk1>
        <a:srgbClr val="BC00FF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Industrial">
  <a:themeElements>
    <a:clrScheme name="Industrial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112</Words>
  <Application>Microsoft Macintosh PowerPoint</Application>
  <PresentationFormat>Custom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Helvetica Neue</vt:lpstr>
      <vt:lpstr>Helvetica Neue Light</vt:lpstr>
      <vt:lpstr>Industrial</vt:lpstr>
      <vt:lpstr>Visualizing Algorithms using OpenGL and GLUT</vt:lpstr>
      <vt:lpstr>Focus of the Project </vt:lpstr>
      <vt:lpstr>Algorithms Implemented</vt:lpstr>
      <vt:lpstr>PowerPoint Presentation</vt:lpstr>
      <vt:lpstr>Live Demo 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Algorithms using OpenGL</dc:title>
  <cp:lastModifiedBy>Hridaya Patel</cp:lastModifiedBy>
  <cp:revision>2</cp:revision>
  <dcterms:modified xsi:type="dcterms:W3CDTF">2017-05-08T19:16:16Z</dcterms:modified>
</cp:coreProperties>
</file>