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Lst>
  <p:sldSz cy="42976800" cx="21031200"/>
  <p:notesSz cx="6858000" cy="9144000"/>
  <p:embeddedFontLst>
    <p:embeddedFont>
      <p:font typeface="Nunito"/>
      <p:regular r:id="rId8"/>
      <p:bold r:id="rId9"/>
      <p:italic r:id="rId10"/>
      <p:boldItalic r:id="rId11"/>
    </p:embeddedFont>
    <p:embeddedFont>
      <p:font typeface="Montserrat"/>
      <p:regular r:id="rId12"/>
      <p:bold r:id="rId13"/>
      <p:italic r:id="rId14"/>
      <p:boldItalic r:id="rId15"/>
    </p:embeddedFont>
    <p:embeddedFont>
      <p:font typeface="Montserrat Ligh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6624">
          <p15:clr>
            <a:srgbClr val="000000"/>
          </p15:clr>
        </p15:guide>
        <p15:guide id="2" orient="horz" pos="3672">
          <p15:clr>
            <a:srgbClr val="9AA0A6"/>
          </p15:clr>
        </p15:guide>
        <p15:guide id="3" orient="horz" pos="4963">
          <p15:clr>
            <a:srgbClr val="9AA0A6"/>
          </p15:clr>
        </p15:guide>
        <p15:guide id="4" pos="6048">
          <p15:clr>
            <a:srgbClr val="9AA0A6"/>
          </p15:clr>
        </p15:guide>
        <p15:guide id="5" pos="864">
          <p15:clr>
            <a:srgbClr val="9AA0A6"/>
          </p15:clr>
        </p15:guide>
        <p15:guide id="6" orient="horz" pos="25394">
          <p15:clr>
            <a:srgbClr val="9AA0A6"/>
          </p15:clr>
        </p15:guide>
        <p15:guide id="7" pos="7206">
          <p15:clr>
            <a:srgbClr val="9AA0A6"/>
          </p15:clr>
        </p15:guide>
        <p15:guide id="8" pos="12405">
          <p15:clr>
            <a:srgbClr val="9AA0A6"/>
          </p15:clr>
        </p15:guide>
        <p15:guide id="9" orient="horz" pos="4881">
          <p15:clr>
            <a:srgbClr val="9AA0A6"/>
          </p15:clr>
        </p15:guide>
        <p15:guide id="10" pos="360">
          <p15:clr>
            <a:srgbClr val="9AA0A6"/>
          </p15:clr>
        </p15:guide>
        <p15:guide id="11" orient="horz" pos="110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6624"/>
        <p:guide pos="3672" orient="horz"/>
        <p:guide pos="4963" orient="horz"/>
        <p:guide pos="6048"/>
        <p:guide pos="864"/>
        <p:guide pos="25394" orient="horz"/>
        <p:guide pos="7206"/>
        <p:guide pos="12405"/>
        <p:guide pos="4881" orient="horz"/>
        <p:guide pos="360"/>
        <p:guide pos="11088"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Italic.fntdata"/><Relationship Id="rId10" Type="http://schemas.openxmlformats.org/officeDocument/2006/relationships/font" Target="fonts/Nunito-italic.fntdata"/><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bold.fntdata"/><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MontserratLight-bold.fntdata"/><Relationship Id="rId16" Type="http://schemas.openxmlformats.org/officeDocument/2006/relationships/font" Target="fonts/MontserratLight-regular.fntdata"/><Relationship Id="rId5" Type="http://schemas.openxmlformats.org/officeDocument/2006/relationships/notesMaster" Target="notesMasters/notesMaster1.xml"/><Relationship Id="rId19" Type="http://schemas.openxmlformats.org/officeDocument/2006/relationships/font" Target="fonts/MontserratLight-boldItalic.fntdata"/><Relationship Id="rId6" Type="http://schemas.openxmlformats.org/officeDocument/2006/relationships/slide" Target="slides/slide1.xml"/><Relationship Id="rId18" Type="http://schemas.openxmlformats.org/officeDocument/2006/relationships/font" Target="fonts/MontserratLight-italic.fntdata"/><Relationship Id="rId7" Type="http://schemas.openxmlformats.org/officeDocument/2006/relationships/slide" Target="slides/slide2.xml"/><Relationship Id="rId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89213" y="685800"/>
            <a:ext cx="167957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2589213" y="685800"/>
            <a:ext cx="16795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notes"/>
          <p:cNvSpPr/>
          <p:nvPr>
            <p:ph idx="2" type="sldImg"/>
          </p:nvPr>
        </p:nvSpPr>
        <p:spPr>
          <a:xfrm>
            <a:off x="2589213" y="685800"/>
            <a:ext cx="16795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BCE3F9"/>
        </a:solidFill>
      </p:bgPr>
    </p:bg>
    <p:spTree>
      <p:nvGrpSpPr>
        <p:cNvPr id="13" name="Shape 13"/>
        <p:cNvGrpSpPr/>
        <p:nvPr/>
      </p:nvGrpSpPr>
      <p:grpSpPr>
        <a:xfrm>
          <a:off x="0" y="0"/>
          <a:ext cx="0" cy="0"/>
          <a:chOff x="0" y="0"/>
          <a:chExt cx="0" cy="0"/>
        </a:xfrm>
      </p:grpSpPr>
      <p:sp>
        <p:nvSpPr>
          <p:cNvPr id="14" name="Google Shape;14;p2"/>
          <p:cNvSpPr/>
          <p:nvPr/>
        </p:nvSpPr>
        <p:spPr>
          <a:xfrm>
            <a:off x="70" y="23600267"/>
            <a:ext cx="16951800" cy="19376400"/>
          </a:xfrm>
          <a:prstGeom prst="rtTriangle">
            <a:avLst/>
          </a:prstGeom>
          <a:solidFill>
            <a:srgbClr val="D1FFAD"/>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5" name="Google Shape;15;p2"/>
          <p:cNvSpPr/>
          <p:nvPr/>
        </p:nvSpPr>
        <p:spPr>
          <a:xfrm flipH="1">
            <a:off x="8240100" y="12956960"/>
            <a:ext cx="12791100" cy="30019800"/>
          </a:xfrm>
          <a:prstGeom prst="rtTriangle">
            <a:avLst/>
          </a:prstGeom>
          <a:solidFill>
            <a:srgbClr val="F4CCCC"/>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6" name="Google Shape;16;p2"/>
          <p:cNvSpPr/>
          <p:nvPr/>
        </p:nvSpPr>
        <p:spPr>
          <a:xfrm rot="10800000">
            <a:off x="11635511" y="-87"/>
            <a:ext cx="9395700" cy="17150700"/>
          </a:xfrm>
          <a:prstGeom prst="rtTriangle">
            <a:avLst/>
          </a:prstGeom>
          <a:solidFill>
            <a:srgbClr val="DBBDE5"/>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7" name="Google Shape;17;p2"/>
          <p:cNvSpPr/>
          <p:nvPr/>
        </p:nvSpPr>
        <p:spPr>
          <a:xfrm>
            <a:off x="467532" y="1723333"/>
            <a:ext cx="20096100" cy="39530100"/>
          </a:xfrm>
          <a:prstGeom prst="rect">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nvGrpSpPr>
          <p:cNvPr id="18" name="Google Shape;18;p2"/>
          <p:cNvGrpSpPr/>
          <p:nvPr/>
        </p:nvGrpSpPr>
        <p:grpSpPr>
          <a:xfrm>
            <a:off x="586961" y="4950"/>
            <a:ext cx="5175835" cy="8725753"/>
            <a:chOff x="255200" y="592"/>
            <a:chExt cx="2250363" cy="1044300"/>
          </a:xfrm>
        </p:grpSpPr>
        <p:sp>
          <p:nvSpPr>
            <p:cNvPr id="19" name="Google Shape;19;p2"/>
            <p:cNvSpPr/>
            <p:nvPr/>
          </p:nvSpPr>
          <p:spPr>
            <a:xfrm>
              <a:off x="764063" y="592"/>
              <a:ext cx="1741500" cy="1044300"/>
            </a:xfrm>
            <a:prstGeom prst="parallelogram">
              <a:avLst>
                <a:gd fmla="val 153193"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20" name="Google Shape;20;p2"/>
            <p:cNvSpPr/>
            <p:nvPr/>
          </p:nvSpPr>
          <p:spPr>
            <a:xfrm>
              <a:off x="509632" y="592"/>
              <a:ext cx="1741500" cy="1044300"/>
            </a:xfrm>
            <a:prstGeom prst="parallelogram">
              <a:avLst>
                <a:gd fmla="val 153193"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21" name="Google Shape;21;p2"/>
            <p:cNvSpPr/>
            <p:nvPr/>
          </p:nvSpPr>
          <p:spPr>
            <a:xfrm>
              <a:off x="255200" y="592"/>
              <a:ext cx="1741500" cy="1044300"/>
            </a:xfrm>
            <a:prstGeom prst="parallelogram">
              <a:avLst>
                <a:gd fmla="val 153193"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2082408" y="4950"/>
            <a:ext cx="5175835" cy="8725753"/>
            <a:chOff x="905395" y="592"/>
            <a:chExt cx="2250363" cy="1044300"/>
          </a:xfrm>
        </p:grpSpPr>
        <p:sp>
          <p:nvSpPr>
            <p:cNvPr id="23" name="Google Shape;23;p2"/>
            <p:cNvSpPr/>
            <p:nvPr/>
          </p:nvSpPr>
          <p:spPr>
            <a:xfrm>
              <a:off x="1414258" y="592"/>
              <a:ext cx="1741500" cy="1044300"/>
            </a:xfrm>
            <a:prstGeom prst="parallelogram">
              <a:avLst>
                <a:gd fmla="val 153193" name="adj"/>
              </a:avLst>
            </a:prstGeom>
            <a:solidFill>
              <a:schemeClr val="accent6"/>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24" name="Google Shape;24;p2"/>
            <p:cNvSpPr/>
            <p:nvPr/>
          </p:nvSpPr>
          <p:spPr>
            <a:xfrm>
              <a:off x="1159826" y="592"/>
              <a:ext cx="1741500" cy="1044300"/>
            </a:xfrm>
            <a:prstGeom prst="parallelogram">
              <a:avLst>
                <a:gd fmla="val 153193" name="adj"/>
              </a:avLst>
            </a:prstGeom>
            <a:solidFill>
              <a:schemeClr val="accent6"/>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25" name="Google Shape;25;p2"/>
            <p:cNvSpPr/>
            <p:nvPr/>
          </p:nvSpPr>
          <p:spPr>
            <a:xfrm>
              <a:off x="905395" y="592"/>
              <a:ext cx="1741500" cy="1044300"/>
            </a:xfrm>
            <a:prstGeom prst="parallelogram">
              <a:avLst>
                <a:gd fmla="val 153193" name="adj"/>
              </a:avLst>
            </a:prstGeom>
            <a:solidFill>
              <a:schemeClr val="accent6"/>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6232176" y="42516"/>
            <a:ext cx="4257949" cy="628425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5071834" y="35242493"/>
            <a:ext cx="5494811" cy="773502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34" name="Google Shape;34;p2"/>
          <p:cNvGrpSpPr/>
          <p:nvPr/>
        </p:nvGrpSpPr>
        <p:grpSpPr>
          <a:xfrm>
            <a:off x="457766" y="33887225"/>
            <a:ext cx="6429363" cy="9051627"/>
            <a:chOff x="6917201" y="0"/>
            <a:chExt cx="2227777" cy="863400"/>
          </a:xfrm>
        </p:grpSpPr>
        <p:sp>
          <p:nvSpPr>
            <p:cNvPr id="35" name="Google Shape;35;p2"/>
            <p:cNvSpPr/>
            <p:nvPr/>
          </p:nvSpPr>
          <p:spPr>
            <a:xfrm>
              <a:off x="7641677" y="0"/>
              <a:ext cx="1503300" cy="863400"/>
            </a:xfrm>
            <a:prstGeom prst="parallelogram">
              <a:avLst>
                <a:gd fmla="val 158024" name="adj"/>
              </a:avLst>
            </a:prstGeom>
            <a:solidFill>
              <a:schemeClr val="accent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36" name="Google Shape;36;p2"/>
            <p:cNvSpPr/>
            <p:nvPr/>
          </p:nvSpPr>
          <p:spPr>
            <a:xfrm>
              <a:off x="7279439" y="0"/>
              <a:ext cx="1503300" cy="863400"/>
            </a:xfrm>
            <a:prstGeom prst="parallelogram">
              <a:avLst>
                <a:gd fmla="val 158024" name="adj"/>
              </a:avLst>
            </a:prstGeom>
            <a:solidFill>
              <a:schemeClr val="accent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37" name="Google Shape;37;p2"/>
            <p:cNvSpPr/>
            <p:nvPr/>
          </p:nvSpPr>
          <p:spPr>
            <a:xfrm>
              <a:off x="6917201" y="0"/>
              <a:ext cx="1503300" cy="863400"/>
            </a:xfrm>
            <a:prstGeom prst="parallelogram">
              <a:avLst>
                <a:gd fmla="val 158024" name="adj"/>
              </a:avLst>
            </a:prstGeom>
            <a:solidFill>
              <a:schemeClr val="accent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4275017" y="15230784"/>
            <a:ext cx="12330900" cy="12099600"/>
          </a:xfrm>
          <a:prstGeom prst="rect">
            <a:avLst/>
          </a:prstGeom>
        </p:spPr>
        <p:txBody>
          <a:bodyPr anchorCtr="0" anchor="ctr" bIns="394825" lIns="394825" spcFirstLastPara="1" rIns="394825" wrap="square" tIns="394825">
            <a:noAutofit/>
          </a:bodyPr>
          <a:lstStyle>
            <a:lvl1pPr lvl="0" algn="ctr">
              <a:spcBef>
                <a:spcPts val="0"/>
              </a:spcBef>
              <a:spcAft>
                <a:spcPts val="0"/>
              </a:spcAft>
              <a:buSzPts val="16400"/>
              <a:buNone/>
              <a:defRPr sz="16400"/>
            </a:lvl1pPr>
            <a:lvl2pPr lvl="1" algn="ctr">
              <a:spcBef>
                <a:spcPts val="0"/>
              </a:spcBef>
              <a:spcAft>
                <a:spcPts val="0"/>
              </a:spcAft>
              <a:buSzPts val="16400"/>
              <a:buNone/>
              <a:defRPr sz="16400"/>
            </a:lvl2pPr>
            <a:lvl3pPr lvl="2" algn="ctr">
              <a:spcBef>
                <a:spcPts val="0"/>
              </a:spcBef>
              <a:spcAft>
                <a:spcPts val="0"/>
              </a:spcAft>
              <a:buSzPts val="16400"/>
              <a:buNone/>
              <a:defRPr sz="16400"/>
            </a:lvl3pPr>
            <a:lvl4pPr lvl="3" algn="ctr">
              <a:spcBef>
                <a:spcPts val="0"/>
              </a:spcBef>
              <a:spcAft>
                <a:spcPts val="0"/>
              </a:spcAft>
              <a:buSzPts val="16400"/>
              <a:buNone/>
              <a:defRPr sz="16400"/>
            </a:lvl4pPr>
            <a:lvl5pPr lvl="4" algn="ctr">
              <a:spcBef>
                <a:spcPts val="0"/>
              </a:spcBef>
              <a:spcAft>
                <a:spcPts val="0"/>
              </a:spcAft>
              <a:buSzPts val="16400"/>
              <a:buNone/>
              <a:defRPr sz="16400"/>
            </a:lvl5pPr>
            <a:lvl6pPr lvl="5" algn="ctr">
              <a:spcBef>
                <a:spcPts val="0"/>
              </a:spcBef>
              <a:spcAft>
                <a:spcPts val="0"/>
              </a:spcAft>
              <a:buSzPts val="16400"/>
              <a:buNone/>
              <a:defRPr sz="16400"/>
            </a:lvl6pPr>
            <a:lvl7pPr lvl="6" algn="ctr">
              <a:spcBef>
                <a:spcPts val="0"/>
              </a:spcBef>
              <a:spcAft>
                <a:spcPts val="0"/>
              </a:spcAft>
              <a:buSzPts val="16400"/>
              <a:buNone/>
              <a:defRPr sz="16400"/>
            </a:lvl7pPr>
            <a:lvl8pPr lvl="7" algn="ctr">
              <a:spcBef>
                <a:spcPts val="0"/>
              </a:spcBef>
              <a:spcAft>
                <a:spcPts val="0"/>
              </a:spcAft>
              <a:buSzPts val="16400"/>
              <a:buNone/>
              <a:defRPr sz="16400"/>
            </a:lvl8pPr>
            <a:lvl9pPr lvl="8" algn="ctr">
              <a:spcBef>
                <a:spcPts val="0"/>
              </a:spcBef>
              <a:spcAft>
                <a:spcPts val="0"/>
              </a:spcAft>
              <a:buSzPts val="16400"/>
              <a:buNone/>
              <a:defRPr sz="16400"/>
            </a:lvl9pPr>
          </a:lstStyle>
          <a:p/>
        </p:txBody>
      </p:sp>
      <p:sp>
        <p:nvSpPr>
          <p:cNvPr id="39" name="Google Shape;39;p2"/>
          <p:cNvSpPr txBox="1"/>
          <p:nvPr>
            <p:ph idx="1" type="subTitle"/>
          </p:nvPr>
        </p:nvSpPr>
        <p:spPr>
          <a:xfrm>
            <a:off x="4275010" y="28518833"/>
            <a:ext cx="12330900" cy="4366500"/>
          </a:xfrm>
          <a:prstGeom prst="rect">
            <a:avLst/>
          </a:prstGeom>
        </p:spPr>
        <p:txBody>
          <a:bodyPr anchorCtr="0" anchor="t" bIns="394825" lIns="394825" spcFirstLastPara="1" rIns="394825" wrap="square" tIns="394825">
            <a:noAutofit/>
          </a:bodyPr>
          <a:lstStyle>
            <a:lvl1pPr lvl="0" algn="ctr">
              <a:lnSpc>
                <a:spcPct val="100000"/>
              </a:lnSpc>
              <a:spcBef>
                <a:spcPts val="0"/>
              </a:spcBef>
              <a:spcAft>
                <a:spcPts val="0"/>
              </a:spcAft>
              <a:buClr>
                <a:schemeClr val="lt1"/>
              </a:buClr>
              <a:buSzPts val="6900"/>
              <a:buNone/>
              <a:defRPr sz="6900">
                <a:solidFill>
                  <a:schemeClr val="lt1"/>
                </a:solidFill>
              </a:defRPr>
            </a:lvl1pPr>
            <a:lvl2pPr lvl="1" algn="ctr">
              <a:lnSpc>
                <a:spcPct val="100000"/>
              </a:lnSpc>
              <a:spcBef>
                <a:spcPts val="0"/>
              </a:spcBef>
              <a:spcAft>
                <a:spcPts val="0"/>
              </a:spcAft>
              <a:buClr>
                <a:schemeClr val="lt1"/>
              </a:buClr>
              <a:buSzPts val="6900"/>
              <a:buNone/>
              <a:defRPr sz="6900">
                <a:solidFill>
                  <a:schemeClr val="lt1"/>
                </a:solidFill>
              </a:defRPr>
            </a:lvl2pPr>
            <a:lvl3pPr lvl="2" algn="ctr">
              <a:lnSpc>
                <a:spcPct val="100000"/>
              </a:lnSpc>
              <a:spcBef>
                <a:spcPts val="0"/>
              </a:spcBef>
              <a:spcAft>
                <a:spcPts val="0"/>
              </a:spcAft>
              <a:buClr>
                <a:schemeClr val="lt1"/>
              </a:buClr>
              <a:buSzPts val="6900"/>
              <a:buNone/>
              <a:defRPr sz="6900">
                <a:solidFill>
                  <a:schemeClr val="lt1"/>
                </a:solidFill>
              </a:defRPr>
            </a:lvl3pPr>
            <a:lvl4pPr lvl="3" algn="ctr">
              <a:lnSpc>
                <a:spcPct val="100000"/>
              </a:lnSpc>
              <a:spcBef>
                <a:spcPts val="0"/>
              </a:spcBef>
              <a:spcAft>
                <a:spcPts val="0"/>
              </a:spcAft>
              <a:buClr>
                <a:schemeClr val="lt1"/>
              </a:buClr>
              <a:buSzPts val="6900"/>
              <a:buNone/>
              <a:defRPr sz="6900">
                <a:solidFill>
                  <a:schemeClr val="lt1"/>
                </a:solidFill>
              </a:defRPr>
            </a:lvl4pPr>
            <a:lvl5pPr lvl="4" algn="ctr">
              <a:lnSpc>
                <a:spcPct val="100000"/>
              </a:lnSpc>
              <a:spcBef>
                <a:spcPts val="0"/>
              </a:spcBef>
              <a:spcAft>
                <a:spcPts val="0"/>
              </a:spcAft>
              <a:buClr>
                <a:schemeClr val="lt1"/>
              </a:buClr>
              <a:buSzPts val="6900"/>
              <a:buNone/>
              <a:defRPr sz="6900">
                <a:solidFill>
                  <a:schemeClr val="lt1"/>
                </a:solidFill>
              </a:defRPr>
            </a:lvl5pPr>
            <a:lvl6pPr lvl="5" algn="ctr">
              <a:lnSpc>
                <a:spcPct val="100000"/>
              </a:lnSpc>
              <a:spcBef>
                <a:spcPts val="0"/>
              </a:spcBef>
              <a:spcAft>
                <a:spcPts val="0"/>
              </a:spcAft>
              <a:buClr>
                <a:schemeClr val="lt1"/>
              </a:buClr>
              <a:buSzPts val="6900"/>
              <a:buNone/>
              <a:defRPr sz="6900">
                <a:solidFill>
                  <a:schemeClr val="lt1"/>
                </a:solidFill>
              </a:defRPr>
            </a:lvl6pPr>
            <a:lvl7pPr lvl="6" algn="ctr">
              <a:lnSpc>
                <a:spcPct val="100000"/>
              </a:lnSpc>
              <a:spcBef>
                <a:spcPts val="0"/>
              </a:spcBef>
              <a:spcAft>
                <a:spcPts val="0"/>
              </a:spcAft>
              <a:buClr>
                <a:schemeClr val="lt1"/>
              </a:buClr>
              <a:buSzPts val="6900"/>
              <a:buNone/>
              <a:defRPr sz="6900">
                <a:solidFill>
                  <a:schemeClr val="lt1"/>
                </a:solidFill>
              </a:defRPr>
            </a:lvl7pPr>
            <a:lvl8pPr lvl="7" algn="ctr">
              <a:lnSpc>
                <a:spcPct val="100000"/>
              </a:lnSpc>
              <a:spcBef>
                <a:spcPts val="0"/>
              </a:spcBef>
              <a:spcAft>
                <a:spcPts val="0"/>
              </a:spcAft>
              <a:buClr>
                <a:schemeClr val="lt1"/>
              </a:buClr>
              <a:buSzPts val="6900"/>
              <a:buNone/>
              <a:defRPr sz="6900">
                <a:solidFill>
                  <a:schemeClr val="lt1"/>
                </a:solidFill>
              </a:defRPr>
            </a:lvl8pPr>
            <a:lvl9pPr lvl="8" algn="ctr">
              <a:lnSpc>
                <a:spcPct val="100000"/>
              </a:lnSpc>
              <a:spcBef>
                <a:spcPts val="0"/>
              </a:spcBef>
              <a:spcAft>
                <a:spcPts val="0"/>
              </a:spcAft>
              <a:buClr>
                <a:schemeClr val="lt1"/>
              </a:buClr>
              <a:buSzPts val="6900"/>
              <a:buNone/>
              <a:defRPr sz="6900">
                <a:solidFill>
                  <a:schemeClr val="lt1"/>
                </a:solidFill>
              </a:defRPr>
            </a:lvl9pPr>
          </a:lstStyle>
          <a:p/>
        </p:txBody>
      </p:sp>
      <p:sp>
        <p:nvSpPr>
          <p:cNvPr id="40" name="Google Shape;40;p2"/>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13" name="Shape 113"/>
        <p:cNvGrpSpPr/>
        <p:nvPr/>
      </p:nvGrpSpPr>
      <p:grpSpPr>
        <a:xfrm>
          <a:off x="0" y="0"/>
          <a:ext cx="0" cy="0"/>
          <a:chOff x="0" y="0"/>
          <a:chExt cx="0" cy="0"/>
        </a:xfrm>
      </p:grpSpPr>
      <p:sp>
        <p:nvSpPr>
          <p:cNvPr id="114" name="Google Shape;114;p11"/>
          <p:cNvSpPr/>
          <p:nvPr/>
        </p:nvSpPr>
        <p:spPr>
          <a:xfrm flipH="1">
            <a:off x="12809100" y="23680271"/>
            <a:ext cx="8222100" cy="19296300"/>
          </a:xfrm>
          <a:prstGeom prst="rtTriangle">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nvGrpSpPr>
          <p:cNvPr id="115" name="Google Shape;115;p11"/>
          <p:cNvGrpSpPr/>
          <p:nvPr/>
        </p:nvGrpSpPr>
        <p:grpSpPr>
          <a:xfrm>
            <a:off x="13706348" y="34421348"/>
            <a:ext cx="5798234" cy="8557503"/>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119" name="Google Shape;119;p11"/>
          <p:cNvGrpSpPr/>
          <p:nvPr/>
        </p:nvGrpSpPr>
        <p:grpSpPr>
          <a:xfrm>
            <a:off x="457766" y="18"/>
            <a:ext cx="6429363" cy="9051627"/>
            <a:chOff x="6917201" y="0"/>
            <a:chExt cx="2227777" cy="863400"/>
          </a:xfrm>
        </p:grpSpPr>
        <p:sp>
          <p:nvSpPr>
            <p:cNvPr id="120" name="Google Shape;120;p11"/>
            <p:cNvSpPr/>
            <p:nvPr/>
          </p:nvSpPr>
          <p:spPr>
            <a:xfrm>
              <a:off x="7641677"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21" name="Google Shape;121;p11"/>
            <p:cNvSpPr/>
            <p:nvPr/>
          </p:nvSpPr>
          <p:spPr>
            <a:xfrm>
              <a:off x="7279439"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22" name="Google Shape;122;p11"/>
            <p:cNvSpPr/>
            <p:nvPr/>
          </p:nvSpPr>
          <p:spPr>
            <a:xfrm>
              <a:off x="6917201"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sp>
        <p:nvSpPr>
          <p:cNvPr id="123" name="Google Shape;123;p11"/>
          <p:cNvSpPr txBox="1"/>
          <p:nvPr>
            <p:ph hasCustomPrompt="1" type="title"/>
          </p:nvPr>
        </p:nvSpPr>
        <p:spPr>
          <a:xfrm>
            <a:off x="3187455" y="11562836"/>
            <a:ext cx="14656200" cy="11528100"/>
          </a:xfrm>
          <a:prstGeom prst="rect">
            <a:avLst/>
          </a:prstGeom>
        </p:spPr>
        <p:txBody>
          <a:bodyPr anchorCtr="0" anchor="ctr" bIns="394825" lIns="394825" spcFirstLastPara="1" rIns="394825" wrap="square" tIns="394825">
            <a:noAutofit/>
          </a:bodyPr>
          <a:lstStyle>
            <a:lvl1pPr lvl="0" algn="ctr">
              <a:spcBef>
                <a:spcPts val="0"/>
              </a:spcBef>
              <a:spcAft>
                <a:spcPts val="0"/>
              </a:spcAft>
              <a:buClr>
                <a:schemeClr val="dk2"/>
              </a:buClr>
              <a:buSzPts val="37100"/>
              <a:buNone/>
              <a:defRPr sz="37100">
                <a:solidFill>
                  <a:schemeClr val="dk2"/>
                </a:solidFill>
              </a:defRPr>
            </a:lvl1pPr>
            <a:lvl2pPr lvl="1" algn="ctr">
              <a:spcBef>
                <a:spcPts val="0"/>
              </a:spcBef>
              <a:spcAft>
                <a:spcPts val="0"/>
              </a:spcAft>
              <a:buClr>
                <a:schemeClr val="dk2"/>
              </a:buClr>
              <a:buSzPts val="37100"/>
              <a:buNone/>
              <a:defRPr sz="37100">
                <a:solidFill>
                  <a:schemeClr val="dk2"/>
                </a:solidFill>
              </a:defRPr>
            </a:lvl2pPr>
            <a:lvl3pPr lvl="2" algn="ctr">
              <a:spcBef>
                <a:spcPts val="0"/>
              </a:spcBef>
              <a:spcAft>
                <a:spcPts val="0"/>
              </a:spcAft>
              <a:buClr>
                <a:schemeClr val="dk2"/>
              </a:buClr>
              <a:buSzPts val="37100"/>
              <a:buNone/>
              <a:defRPr sz="37100">
                <a:solidFill>
                  <a:schemeClr val="dk2"/>
                </a:solidFill>
              </a:defRPr>
            </a:lvl3pPr>
            <a:lvl4pPr lvl="3" algn="ctr">
              <a:spcBef>
                <a:spcPts val="0"/>
              </a:spcBef>
              <a:spcAft>
                <a:spcPts val="0"/>
              </a:spcAft>
              <a:buClr>
                <a:schemeClr val="dk2"/>
              </a:buClr>
              <a:buSzPts val="37100"/>
              <a:buNone/>
              <a:defRPr sz="37100">
                <a:solidFill>
                  <a:schemeClr val="dk2"/>
                </a:solidFill>
              </a:defRPr>
            </a:lvl4pPr>
            <a:lvl5pPr lvl="4" algn="ctr">
              <a:spcBef>
                <a:spcPts val="0"/>
              </a:spcBef>
              <a:spcAft>
                <a:spcPts val="0"/>
              </a:spcAft>
              <a:buClr>
                <a:schemeClr val="dk2"/>
              </a:buClr>
              <a:buSzPts val="37100"/>
              <a:buNone/>
              <a:defRPr sz="37100">
                <a:solidFill>
                  <a:schemeClr val="dk2"/>
                </a:solidFill>
              </a:defRPr>
            </a:lvl5pPr>
            <a:lvl6pPr lvl="5" algn="ctr">
              <a:spcBef>
                <a:spcPts val="0"/>
              </a:spcBef>
              <a:spcAft>
                <a:spcPts val="0"/>
              </a:spcAft>
              <a:buClr>
                <a:schemeClr val="dk2"/>
              </a:buClr>
              <a:buSzPts val="37100"/>
              <a:buNone/>
              <a:defRPr sz="37100">
                <a:solidFill>
                  <a:schemeClr val="dk2"/>
                </a:solidFill>
              </a:defRPr>
            </a:lvl6pPr>
            <a:lvl7pPr lvl="6" algn="ctr">
              <a:spcBef>
                <a:spcPts val="0"/>
              </a:spcBef>
              <a:spcAft>
                <a:spcPts val="0"/>
              </a:spcAft>
              <a:buClr>
                <a:schemeClr val="dk2"/>
              </a:buClr>
              <a:buSzPts val="37100"/>
              <a:buNone/>
              <a:defRPr sz="37100">
                <a:solidFill>
                  <a:schemeClr val="dk2"/>
                </a:solidFill>
              </a:defRPr>
            </a:lvl7pPr>
            <a:lvl8pPr lvl="7" algn="ctr">
              <a:spcBef>
                <a:spcPts val="0"/>
              </a:spcBef>
              <a:spcAft>
                <a:spcPts val="0"/>
              </a:spcAft>
              <a:buClr>
                <a:schemeClr val="dk2"/>
              </a:buClr>
              <a:buSzPts val="37100"/>
              <a:buNone/>
              <a:defRPr sz="37100">
                <a:solidFill>
                  <a:schemeClr val="dk2"/>
                </a:solidFill>
              </a:defRPr>
            </a:lvl8pPr>
            <a:lvl9pPr lvl="8" algn="ctr">
              <a:spcBef>
                <a:spcPts val="0"/>
              </a:spcBef>
              <a:spcAft>
                <a:spcPts val="0"/>
              </a:spcAft>
              <a:buClr>
                <a:schemeClr val="dk2"/>
              </a:buClr>
              <a:buSzPts val="37100"/>
              <a:buNone/>
              <a:defRPr sz="37100">
                <a:solidFill>
                  <a:schemeClr val="dk2"/>
                </a:solidFill>
              </a:defRPr>
            </a:lvl9pPr>
          </a:lstStyle>
          <a:p>
            <a:r>
              <a:t>xx%</a:t>
            </a:r>
          </a:p>
        </p:txBody>
      </p:sp>
      <p:sp>
        <p:nvSpPr>
          <p:cNvPr id="124" name="Google Shape;124;p11"/>
          <p:cNvSpPr txBox="1"/>
          <p:nvPr>
            <p:ph idx="1" type="body"/>
          </p:nvPr>
        </p:nvSpPr>
        <p:spPr>
          <a:xfrm>
            <a:off x="3187455" y="23929058"/>
            <a:ext cx="14656200" cy="5356800"/>
          </a:xfrm>
          <a:prstGeom prst="rect">
            <a:avLst/>
          </a:prstGeom>
        </p:spPr>
        <p:txBody>
          <a:bodyPr anchorCtr="0" anchor="t" bIns="394825" lIns="394825" spcFirstLastPara="1" rIns="394825" wrap="square" tIns="394825">
            <a:noAutofit/>
          </a:bodyPr>
          <a:lstStyle>
            <a:lvl1pPr indent="-584200" lvl="0" marL="457200" algn="ctr">
              <a:spcBef>
                <a:spcPts val="0"/>
              </a:spcBef>
              <a:spcAft>
                <a:spcPts val="0"/>
              </a:spcAft>
              <a:buSzPts val="5600"/>
              <a:buChar char="●"/>
              <a:defRPr/>
            </a:lvl1pPr>
            <a:lvl2pPr indent="-533400" lvl="1" marL="914400" algn="ctr">
              <a:spcBef>
                <a:spcPts val="6900"/>
              </a:spcBef>
              <a:spcAft>
                <a:spcPts val="0"/>
              </a:spcAft>
              <a:buSzPts val="4800"/>
              <a:buChar char="○"/>
              <a:defRPr/>
            </a:lvl2pPr>
            <a:lvl3pPr indent="-533400" lvl="2" marL="1371600" algn="ctr">
              <a:spcBef>
                <a:spcPts val="6900"/>
              </a:spcBef>
              <a:spcAft>
                <a:spcPts val="0"/>
              </a:spcAft>
              <a:buSzPts val="4800"/>
              <a:buChar char="■"/>
              <a:defRPr/>
            </a:lvl3pPr>
            <a:lvl4pPr indent="-533400" lvl="3" marL="1828800" algn="ctr">
              <a:spcBef>
                <a:spcPts val="6900"/>
              </a:spcBef>
              <a:spcAft>
                <a:spcPts val="0"/>
              </a:spcAft>
              <a:buSzPts val="4800"/>
              <a:buChar char="●"/>
              <a:defRPr/>
            </a:lvl4pPr>
            <a:lvl5pPr indent="-533400" lvl="4" marL="2286000" algn="ctr">
              <a:spcBef>
                <a:spcPts val="6900"/>
              </a:spcBef>
              <a:spcAft>
                <a:spcPts val="0"/>
              </a:spcAft>
              <a:buSzPts val="4800"/>
              <a:buChar char="○"/>
              <a:defRPr/>
            </a:lvl5pPr>
            <a:lvl6pPr indent="-533400" lvl="5" marL="2743200" algn="ctr">
              <a:spcBef>
                <a:spcPts val="6900"/>
              </a:spcBef>
              <a:spcAft>
                <a:spcPts val="0"/>
              </a:spcAft>
              <a:buSzPts val="4800"/>
              <a:buChar char="■"/>
              <a:defRPr/>
            </a:lvl6pPr>
            <a:lvl7pPr indent="-533400" lvl="6" marL="3200400" algn="ctr">
              <a:spcBef>
                <a:spcPts val="6900"/>
              </a:spcBef>
              <a:spcAft>
                <a:spcPts val="0"/>
              </a:spcAft>
              <a:buSzPts val="4800"/>
              <a:buChar char="●"/>
              <a:defRPr/>
            </a:lvl7pPr>
            <a:lvl8pPr indent="-533400" lvl="7" marL="3657600" algn="ctr">
              <a:spcBef>
                <a:spcPts val="6900"/>
              </a:spcBef>
              <a:spcAft>
                <a:spcPts val="0"/>
              </a:spcAft>
              <a:buSzPts val="4800"/>
              <a:buChar char="○"/>
              <a:defRPr/>
            </a:lvl8pPr>
            <a:lvl9pPr indent="-533400" lvl="8" marL="4114800" algn="ctr">
              <a:spcBef>
                <a:spcPts val="6900"/>
              </a:spcBef>
              <a:spcAft>
                <a:spcPts val="6900"/>
              </a:spcAft>
              <a:buSzPts val="4800"/>
              <a:buChar char="■"/>
              <a:defRPr/>
            </a:lvl9pPr>
          </a:lstStyle>
          <a:p/>
        </p:txBody>
      </p:sp>
      <p:sp>
        <p:nvSpPr>
          <p:cNvPr id="125" name="Google Shape;125;p11"/>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6" name="Shape 126"/>
        <p:cNvGrpSpPr/>
        <p:nvPr/>
      </p:nvGrpSpPr>
      <p:grpSpPr>
        <a:xfrm>
          <a:off x="0" y="0"/>
          <a:ext cx="0" cy="0"/>
          <a:chOff x="0" y="0"/>
          <a:chExt cx="0" cy="0"/>
        </a:xfrm>
      </p:grpSpPr>
      <p:sp>
        <p:nvSpPr>
          <p:cNvPr id="127" name="Google Shape;127;p12"/>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1">
  <p:cSld name="CAPTION_ONLY_1">
    <p:bg>
      <p:bgPr>
        <a:gradFill>
          <a:gsLst>
            <a:gs pos="0">
              <a:srgbClr val="DBD4EB"/>
            </a:gs>
            <a:gs pos="100000">
              <a:srgbClr val="9180BB"/>
            </a:gs>
          </a:gsLst>
          <a:lin ang="5400012" scaled="0"/>
        </a:gradFill>
      </p:bgPr>
    </p:bg>
    <p:spTree>
      <p:nvGrpSpPr>
        <p:cNvPr id="128" name="Shape 128"/>
        <p:cNvGrpSpPr/>
        <p:nvPr/>
      </p:nvGrpSpPr>
      <p:grpSpPr>
        <a:xfrm>
          <a:off x="0" y="0"/>
          <a:ext cx="0" cy="0"/>
          <a:chOff x="0" y="0"/>
          <a:chExt cx="0" cy="0"/>
        </a:xfrm>
      </p:grpSpPr>
      <p:sp>
        <p:nvSpPr>
          <p:cNvPr id="129" name="Google Shape;129;p13"/>
          <p:cNvSpPr txBox="1"/>
          <p:nvPr>
            <p:ph idx="12" type="sldNum"/>
          </p:nvPr>
        </p:nvSpPr>
        <p:spPr>
          <a:xfrm>
            <a:off x="19505344" y="39687645"/>
            <a:ext cx="1262100" cy="3288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1pPr>
            <a:lvl2pPr indent="0" lvl="1"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2pPr>
            <a:lvl3pPr indent="0" lvl="2"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3pPr>
            <a:lvl4pPr indent="0" lvl="3"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4pPr>
            <a:lvl5pPr indent="0" lvl="4"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5pPr>
            <a:lvl6pPr indent="0" lvl="5"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6pPr>
            <a:lvl7pPr indent="0" lvl="6"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7pPr>
            <a:lvl8pPr indent="0" lvl="7"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8pPr>
            <a:lvl9pPr indent="0" lvl="8" marL="0" marR="0" rtl="0" algn="r">
              <a:lnSpc>
                <a:spcPct val="100000"/>
              </a:lnSpc>
              <a:spcBef>
                <a:spcPts val="0"/>
              </a:spcBef>
              <a:spcAft>
                <a:spcPts val="0"/>
              </a:spcAft>
              <a:buClr>
                <a:srgbClr val="000000"/>
              </a:buClr>
              <a:buSzPts val="5200"/>
              <a:buFont typeface="Arial"/>
              <a:buNone/>
              <a:defRPr b="0" i="0" sz="5200" u="none" cap="none" strike="noStrike">
                <a:solidFill>
                  <a:srgbClr val="B7B7B7"/>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41" name="Shape 41"/>
        <p:cNvGrpSpPr/>
        <p:nvPr/>
      </p:nvGrpSpPr>
      <p:grpSpPr>
        <a:xfrm>
          <a:off x="0" y="0"/>
          <a:ext cx="0" cy="0"/>
          <a:chOff x="0" y="0"/>
          <a:chExt cx="0" cy="0"/>
        </a:xfrm>
      </p:grpSpPr>
      <p:sp>
        <p:nvSpPr>
          <p:cNvPr id="42" name="Google Shape;42;p3"/>
          <p:cNvSpPr/>
          <p:nvPr/>
        </p:nvSpPr>
        <p:spPr>
          <a:xfrm flipH="1">
            <a:off x="10941300" y="19296320"/>
            <a:ext cx="10089900" cy="23680500"/>
          </a:xfrm>
          <a:prstGeom prst="rtTriangle">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nvGrpSpPr>
          <p:cNvPr id="43" name="Google Shape;43;p3"/>
          <p:cNvGrpSpPr/>
          <p:nvPr/>
        </p:nvGrpSpPr>
        <p:grpSpPr>
          <a:xfrm>
            <a:off x="12866708" y="33097315"/>
            <a:ext cx="6693355" cy="9879109"/>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47" name="Google Shape;47;p3"/>
          <p:cNvGrpSpPr/>
          <p:nvPr/>
        </p:nvGrpSpPr>
        <p:grpSpPr>
          <a:xfrm>
            <a:off x="457766" y="18"/>
            <a:ext cx="6429363" cy="9051627"/>
            <a:chOff x="6917201" y="0"/>
            <a:chExt cx="2227777" cy="863400"/>
          </a:xfrm>
        </p:grpSpPr>
        <p:sp>
          <p:nvSpPr>
            <p:cNvPr id="48" name="Google Shape;48;p3"/>
            <p:cNvSpPr/>
            <p:nvPr/>
          </p:nvSpPr>
          <p:spPr>
            <a:xfrm>
              <a:off x="7641677"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49" name="Google Shape;49;p3"/>
            <p:cNvSpPr/>
            <p:nvPr/>
          </p:nvSpPr>
          <p:spPr>
            <a:xfrm>
              <a:off x="7279439"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50" name="Google Shape;50;p3"/>
            <p:cNvSpPr/>
            <p:nvPr/>
          </p:nvSpPr>
          <p:spPr>
            <a:xfrm>
              <a:off x="6917201" y="0"/>
              <a:ext cx="1503300" cy="863400"/>
            </a:xfrm>
            <a:prstGeom prst="parallelogram">
              <a:avLst>
                <a:gd fmla="val 158024" name="adj"/>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sp>
        <p:nvSpPr>
          <p:cNvPr id="51" name="Google Shape;51;p3"/>
          <p:cNvSpPr txBox="1"/>
          <p:nvPr>
            <p:ph type="title"/>
          </p:nvPr>
        </p:nvSpPr>
        <p:spPr>
          <a:xfrm>
            <a:off x="4343973" y="14589636"/>
            <a:ext cx="12368400" cy="13754100"/>
          </a:xfrm>
          <a:prstGeom prst="rect">
            <a:avLst/>
          </a:prstGeom>
        </p:spPr>
        <p:txBody>
          <a:bodyPr anchorCtr="0" anchor="ctr" bIns="394825" lIns="394825" spcFirstLastPara="1" rIns="394825" wrap="square" tIns="394825">
            <a:noAutofit/>
          </a:bodyPr>
          <a:lstStyle>
            <a:lvl1pPr lvl="0" algn="ctr">
              <a:spcBef>
                <a:spcPts val="0"/>
              </a:spcBef>
              <a:spcAft>
                <a:spcPts val="0"/>
              </a:spcAft>
              <a:buClr>
                <a:schemeClr val="dk2"/>
              </a:buClr>
              <a:buSzPts val="13800"/>
              <a:buNone/>
              <a:defRPr sz="13800">
                <a:solidFill>
                  <a:schemeClr val="dk2"/>
                </a:solidFill>
              </a:defRPr>
            </a:lvl1pPr>
            <a:lvl2pPr lvl="1" algn="ctr">
              <a:spcBef>
                <a:spcPts val="0"/>
              </a:spcBef>
              <a:spcAft>
                <a:spcPts val="0"/>
              </a:spcAft>
              <a:buClr>
                <a:schemeClr val="dk2"/>
              </a:buClr>
              <a:buSzPts val="13800"/>
              <a:buNone/>
              <a:defRPr sz="13800">
                <a:solidFill>
                  <a:schemeClr val="dk2"/>
                </a:solidFill>
              </a:defRPr>
            </a:lvl2pPr>
            <a:lvl3pPr lvl="2" algn="ctr">
              <a:spcBef>
                <a:spcPts val="0"/>
              </a:spcBef>
              <a:spcAft>
                <a:spcPts val="0"/>
              </a:spcAft>
              <a:buClr>
                <a:schemeClr val="dk2"/>
              </a:buClr>
              <a:buSzPts val="13800"/>
              <a:buNone/>
              <a:defRPr sz="13800">
                <a:solidFill>
                  <a:schemeClr val="dk2"/>
                </a:solidFill>
              </a:defRPr>
            </a:lvl3pPr>
            <a:lvl4pPr lvl="3" algn="ctr">
              <a:spcBef>
                <a:spcPts val="0"/>
              </a:spcBef>
              <a:spcAft>
                <a:spcPts val="0"/>
              </a:spcAft>
              <a:buClr>
                <a:schemeClr val="dk2"/>
              </a:buClr>
              <a:buSzPts val="13800"/>
              <a:buNone/>
              <a:defRPr sz="13800">
                <a:solidFill>
                  <a:schemeClr val="dk2"/>
                </a:solidFill>
              </a:defRPr>
            </a:lvl4pPr>
            <a:lvl5pPr lvl="4" algn="ctr">
              <a:spcBef>
                <a:spcPts val="0"/>
              </a:spcBef>
              <a:spcAft>
                <a:spcPts val="0"/>
              </a:spcAft>
              <a:buClr>
                <a:schemeClr val="dk2"/>
              </a:buClr>
              <a:buSzPts val="13800"/>
              <a:buNone/>
              <a:defRPr sz="13800">
                <a:solidFill>
                  <a:schemeClr val="dk2"/>
                </a:solidFill>
              </a:defRPr>
            </a:lvl5pPr>
            <a:lvl6pPr lvl="5" algn="ctr">
              <a:spcBef>
                <a:spcPts val="0"/>
              </a:spcBef>
              <a:spcAft>
                <a:spcPts val="0"/>
              </a:spcAft>
              <a:buClr>
                <a:schemeClr val="dk2"/>
              </a:buClr>
              <a:buSzPts val="13800"/>
              <a:buNone/>
              <a:defRPr sz="13800">
                <a:solidFill>
                  <a:schemeClr val="dk2"/>
                </a:solidFill>
              </a:defRPr>
            </a:lvl6pPr>
            <a:lvl7pPr lvl="6" algn="ctr">
              <a:spcBef>
                <a:spcPts val="0"/>
              </a:spcBef>
              <a:spcAft>
                <a:spcPts val="0"/>
              </a:spcAft>
              <a:buClr>
                <a:schemeClr val="dk2"/>
              </a:buClr>
              <a:buSzPts val="13800"/>
              <a:buNone/>
              <a:defRPr sz="13800">
                <a:solidFill>
                  <a:schemeClr val="dk2"/>
                </a:solidFill>
              </a:defRPr>
            </a:lvl7pPr>
            <a:lvl8pPr lvl="7" algn="ctr">
              <a:spcBef>
                <a:spcPts val="0"/>
              </a:spcBef>
              <a:spcAft>
                <a:spcPts val="0"/>
              </a:spcAft>
              <a:buClr>
                <a:schemeClr val="dk2"/>
              </a:buClr>
              <a:buSzPts val="13800"/>
              <a:buNone/>
              <a:defRPr sz="13800">
                <a:solidFill>
                  <a:schemeClr val="dk2"/>
                </a:solidFill>
              </a:defRPr>
            </a:lvl8pPr>
            <a:lvl9pPr lvl="8" algn="ctr">
              <a:spcBef>
                <a:spcPts val="0"/>
              </a:spcBef>
              <a:spcAft>
                <a:spcPts val="0"/>
              </a:spcAft>
              <a:buClr>
                <a:schemeClr val="dk2"/>
              </a:buClr>
              <a:buSzPts val="13800"/>
              <a:buNone/>
              <a:defRPr sz="13800">
                <a:solidFill>
                  <a:schemeClr val="dk2"/>
                </a:solidFill>
              </a:defRPr>
            </a:lvl9pPr>
          </a:lstStyle>
          <a:p/>
        </p:txBody>
      </p:sp>
      <p:sp>
        <p:nvSpPr>
          <p:cNvPr id="52" name="Google Shape;52;p3"/>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53" name="Shape 53"/>
        <p:cNvGrpSpPr/>
        <p:nvPr/>
      </p:nvGrpSpPr>
      <p:grpSpPr>
        <a:xfrm>
          <a:off x="0" y="0"/>
          <a:ext cx="0" cy="0"/>
          <a:chOff x="0" y="0"/>
          <a:chExt cx="0" cy="0"/>
        </a:xfrm>
      </p:grpSpPr>
      <p:sp>
        <p:nvSpPr>
          <p:cNvPr id="54" name="Google Shape;54;p4"/>
          <p:cNvSpPr/>
          <p:nvPr/>
        </p:nvSpPr>
        <p:spPr>
          <a:xfrm flipH="1">
            <a:off x="8240100" y="12956960"/>
            <a:ext cx="12791100" cy="30019800"/>
          </a:xfrm>
          <a:prstGeom prst="rtTriangle">
            <a:avLst/>
          </a:prstGeom>
          <a:solidFill>
            <a:schemeClr val="lt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55" name="Google Shape;55;p4"/>
          <p:cNvSpPr/>
          <p:nvPr/>
        </p:nvSpPr>
        <p:spPr>
          <a:xfrm>
            <a:off x="70" y="23600267"/>
            <a:ext cx="16951800" cy="19376400"/>
          </a:xfrm>
          <a:prstGeom prst="rtTriangle">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56" name="Google Shape;56;p4"/>
          <p:cNvSpPr/>
          <p:nvPr/>
        </p:nvSpPr>
        <p:spPr>
          <a:xfrm>
            <a:off x="467418" y="1723333"/>
            <a:ext cx="20096100" cy="39530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57" name="Google Shape;57;p4"/>
          <p:cNvSpPr txBox="1"/>
          <p:nvPr>
            <p:ph type="title"/>
          </p:nvPr>
        </p:nvSpPr>
        <p:spPr>
          <a:xfrm>
            <a:off x="1884045" y="7065458"/>
            <a:ext cx="17263200" cy="7976100"/>
          </a:xfrm>
          <a:prstGeom prst="rect">
            <a:avLst/>
          </a:prstGeom>
        </p:spPr>
        <p:txBody>
          <a:bodyPr anchorCtr="0" anchor="t" bIns="394825" lIns="394825" spcFirstLastPara="1" rIns="394825" wrap="square" tIns="394825">
            <a:noAutofit/>
          </a:bodyPr>
          <a:lstStyle>
            <a:lvl1pPr lvl="0">
              <a:spcBef>
                <a:spcPts val="0"/>
              </a:spcBef>
              <a:spcAft>
                <a:spcPts val="0"/>
              </a:spcAft>
              <a:buSzPts val="13000"/>
              <a:buNone/>
              <a:defRPr sz="13000"/>
            </a:lvl1pPr>
            <a:lvl2pPr lvl="1">
              <a:spcBef>
                <a:spcPts val="0"/>
              </a:spcBef>
              <a:spcAft>
                <a:spcPts val="0"/>
              </a:spcAft>
              <a:buSzPts val="13000"/>
              <a:buNone/>
              <a:defRPr sz="13000"/>
            </a:lvl2pPr>
            <a:lvl3pPr lvl="2">
              <a:spcBef>
                <a:spcPts val="0"/>
              </a:spcBef>
              <a:spcAft>
                <a:spcPts val="0"/>
              </a:spcAft>
              <a:buSzPts val="13000"/>
              <a:buNone/>
              <a:defRPr sz="13000"/>
            </a:lvl3pPr>
            <a:lvl4pPr lvl="3">
              <a:spcBef>
                <a:spcPts val="0"/>
              </a:spcBef>
              <a:spcAft>
                <a:spcPts val="0"/>
              </a:spcAft>
              <a:buSzPts val="13000"/>
              <a:buNone/>
              <a:defRPr sz="13000"/>
            </a:lvl4pPr>
            <a:lvl5pPr lvl="4">
              <a:spcBef>
                <a:spcPts val="0"/>
              </a:spcBef>
              <a:spcAft>
                <a:spcPts val="0"/>
              </a:spcAft>
              <a:buSzPts val="13000"/>
              <a:buNone/>
              <a:defRPr sz="13000"/>
            </a:lvl5pPr>
            <a:lvl6pPr lvl="5">
              <a:spcBef>
                <a:spcPts val="0"/>
              </a:spcBef>
              <a:spcAft>
                <a:spcPts val="0"/>
              </a:spcAft>
              <a:buSzPts val="13000"/>
              <a:buNone/>
              <a:defRPr sz="13000"/>
            </a:lvl6pPr>
            <a:lvl7pPr lvl="6">
              <a:spcBef>
                <a:spcPts val="0"/>
              </a:spcBef>
              <a:spcAft>
                <a:spcPts val="0"/>
              </a:spcAft>
              <a:buSzPts val="13000"/>
              <a:buNone/>
              <a:defRPr sz="13000"/>
            </a:lvl7pPr>
            <a:lvl8pPr lvl="7">
              <a:spcBef>
                <a:spcPts val="0"/>
              </a:spcBef>
              <a:spcAft>
                <a:spcPts val="0"/>
              </a:spcAft>
              <a:buSzPts val="13000"/>
              <a:buNone/>
              <a:defRPr sz="13000"/>
            </a:lvl8pPr>
            <a:lvl9pPr lvl="8">
              <a:spcBef>
                <a:spcPts val="0"/>
              </a:spcBef>
              <a:spcAft>
                <a:spcPts val="0"/>
              </a:spcAft>
              <a:buSzPts val="13000"/>
              <a:buNone/>
              <a:defRPr sz="13000"/>
            </a:lvl9pPr>
          </a:lstStyle>
          <a:p/>
        </p:txBody>
      </p:sp>
      <p:sp>
        <p:nvSpPr>
          <p:cNvPr id="58" name="Google Shape;58;p4"/>
          <p:cNvSpPr txBox="1"/>
          <p:nvPr>
            <p:ph idx="1" type="body"/>
          </p:nvPr>
        </p:nvSpPr>
        <p:spPr>
          <a:xfrm>
            <a:off x="1884045" y="16633613"/>
            <a:ext cx="17263200" cy="20454300"/>
          </a:xfrm>
          <a:prstGeom prst="rect">
            <a:avLst/>
          </a:prstGeom>
        </p:spPr>
        <p:txBody>
          <a:bodyPr anchorCtr="0" anchor="t" bIns="394825" lIns="394825" spcFirstLastPara="1" rIns="394825" wrap="square" tIns="394825">
            <a:noAutofit/>
          </a:bodyPr>
          <a:lstStyle>
            <a:lvl1pPr indent="-584200" lvl="0" marL="457200">
              <a:spcBef>
                <a:spcPts val="0"/>
              </a:spcBef>
              <a:spcAft>
                <a:spcPts val="0"/>
              </a:spcAft>
              <a:buSzPts val="5600"/>
              <a:buChar char="●"/>
              <a:defRPr/>
            </a:lvl1pPr>
            <a:lvl2pPr indent="-533400" lvl="1" marL="914400">
              <a:spcBef>
                <a:spcPts val="6900"/>
              </a:spcBef>
              <a:spcAft>
                <a:spcPts val="0"/>
              </a:spcAft>
              <a:buSzPts val="4800"/>
              <a:buChar char="○"/>
              <a:defRPr/>
            </a:lvl2pPr>
            <a:lvl3pPr indent="-533400" lvl="2" marL="1371600">
              <a:spcBef>
                <a:spcPts val="6900"/>
              </a:spcBef>
              <a:spcAft>
                <a:spcPts val="0"/>
              </a:spcAft>
              <a:buSzPts val="4800"/>
              <a:buChar char="■"/>
              <a:defRPr/>
            </a:lvl3pPr>
            <a:lvl4pPr indent="-533400" lvl="3" marL="1828800">
              <a:spcBef>
                <a:spcPts val="6900"/>
              </a:spcBef>
              <a:spcAft>
                <a:spcPts val="0"/>
              </a:spcAft>
              <a:buSzPts val="4800"/>
              <a:buChar char="●"/>
              <a:defRPr/>
            </a:lvl4pPr>
            <a:lvl5pPr indent="-533400" lvl="4" marL="2286000">
              <a:spcBef>
                <a:spcPts val="6900"/>
              </a:spcBef>
              <a:spcAft>
                <a:spcPts val="0"/>
              </a:spcAft>
              <a:buSzPts val="4800"/>
              <a:buChar char="○"/>
              <a:defRPr/>
            </a:lvl5pPr>
            <a:lvl6pPr indent="-533400" lvl="5" marL="2743200">
              <a:spcBef>
                <a:spcPts val="6900"/>
              </a:spcBef>
              <a:spcAft>
                <a:spcPts val="0"/>
              </a:spcAft>
              <a:buSzPts val="4800"/>
              <a:buChar char="■"/>
              <a:defRPr/>
            </a:lvl6pPr>
            <a:lvl7pPr indent="-533400" lvl="6" marL="3200400">
              <a:spcBef>
                <a:spcPts val="6900"/>
              </a:spcBef>
              <a:spcAft>
                <a:spcPts val="0"/>
              </a:spcAft>
              <a:buSzPts val="4800"/>
              <a:buChar char="●"/>
              <a:defRPr/>
            </a:lvl7pPr>
            <a:lvl8pPr indent="-533400" lvl="7" marL="3657600">
              <a:spcBef>
                <a:spcPts val="6900"/>
              </a:spcBef>
              <a:spcAft>
                <a:spcPts val="0"/>
              </a:spcAft>
              <a:buSzPts val="4800"/>
              <a:buChar char="○"/>
              <a:defRPr/>
            </a:lvl8pPr>
            <a:lvl9pPr indent="-533400" lvl="8" marL="4114800">
              <a:spcBef>
                <a:spcPts val="6900"/>
              </a:spcBef>
              <a:spcAft>
                <a:spcPts val="6900"/>
              </a:spcAft>
              <a:buSzPts val="4800"/>
              <a:buChar char="■"/>
              <a:defRPr/>
            </a:lvl9pPr>
          </a:lstStyle>
          <a:p/>
        </p:txBody>
      </p:sp>
      <p:sp>
        <p:nvSpPr>
          <p:cNvPr id="59" name="Google Shape;59;p4"/>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60" name="Shape 60"/>
        <p:cNvGrpSpPr/>
        <p:nvPr/>
      </p:nvGrpSpPr>
      <p:grpSpPr>
        <a:xfrm>
          <a:off x="0" y="0"/>
          <a:ext cx="0" cy="0"/>
          <a:chOff x="0" y="0"/>
          <a:chExt cx="0" cy="0"/>
        </a:xfrm>
      </p:grpSpPr>
      <p:sp>
        <p:nvSpPr>
          <p:cNvPr id="61" name="Google Shape;61;p5"/>
          <p:cNvSpPr/>
          <p:nvPr/>
        </p:nvSpPr>
        <p:spPr>
          <a:xfrm flipH="1">
            <a:off x="8240100" y="12956960"/>
            <a:ext cx="12791100" cy="30019800"/>
          </a:xfrm>
          <a:prstGeom prst="rtTriangle">
            <a:avLst/>
          </a:prstGeom>
          <a:solidFill>
            <a:schemeClr val="lt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62" name="Google Shape;62;p5"/>
          <p:cNvSpPr/>
          <p:nvPr/>
        </p:nvSpPr>
        <p:spPr>
          <a:xfrm>
            <a:off x="70" y="23600267"/>
            <a:ext cx="16951800" cy="19376400"/>
          </a:xfrm>
          <a:prstGeom prst="rtTriangle">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63" name="Google Shape;63;p5"/>
          <p:cNvSpPr/>
          <p:nvPr/>
        </p:nvSpPr>
        <p:spPr>
          <a:xfrm>
            <a:off x="467418" y="1723333"/>
            <a:ext cx="20096100" cy="39530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64" name="Google Shape;64;p5"/>
          <p:cNvSpPr txBox="1"/>
          <p:nvPr>
            <p:ph type="title"/>
          </p:nvPr>
        </p:nvSpPr>
        <p:spPr>
          <a:xfrm>
            <a:off x="1884045" y="7065458"/>
            <a:ext cx="17263200" cy="7976100"/>
          </a:xfrm>
          <a:prstGeom prst="rect">
            <a:avLst/>
          </a:prstGeom>
        </p:spPr>
        <p:txBody>
          <a:bodyPr anchorCtr="0" anchor="t" bIns="394825" lIns="394825" spcFirstLastPara="1" rIns="394825" wrap="square" tIns="394825">
            <a:noAutofit/>
          </a:bodyPr>
          <a:lstStyle>
            <a:lvl1pPr lvl="0">
              <a:spcBef>
                <a:spcPts val="0"/>
              </a:spcBef>
              <a:spcAft>
                <a:spcPts val="0"/>
              </a:spcAft>
              <a:buSzPts val="13000"/>
              <a:buNone/>
              <a:defRPr sz="13000"/>
            </a:lvl1pPr>
            <a:lvl2pPr lvl="1">
              <a:spcBef>
                <a:spcPts val="0"/>
              </a:spcBef>
              <a:spcAft>
                <a:spcPts val="0"/>
              </a:spcAft>
              <a:buSzPts val="13000"/>
              <a:buNone/>
              <a:defRPr sz="13000"/>
            </a:lvl2pPr>
            <a:lvl3pPr lvl="2">
              <a:spcBef>
                <a:spcPts val="0"/>
              </a:spcBef>
              <a:spcAft>
                <a:spcPts val="0"/>
              </a:spcAft>
              <a:buSzPts val="13000"/>
              <a:buNone/>
              <a:defRPr sz="13000"/>
            </a:lvl3pPr>
            <a:lvl4pPr lvl="3">
              <a:spcBef>
                <a:spcPts val="0"/>
              </a:spcBef>
              <a:spcAft>
                <a:spcPts val="0"/>
              </a:spcAft>
              <a:buSzPts val="13000"/>
              <a:buNone/>
              <a:defRPr sz="13000"/>
            </a:lvl4pPr>
            <a:lvl5pPr lvl="4">
              <a:spcBef>
                <a:spcPts val="0"/>
              </a:spcBef>
              <a:spcAft>
                <a:spcPts val="0"/>
              </a:spcAft>
              <a:buSzPts val="13000"/>
              <a:buNone/>
              <a:defRPr sz="13000"/>
            </a:lvl5pPr>
            <a:lvl6pPr lvl="5">
              <a:spcBef>
                <a:spcPts val="0"/>
              </a:spcBef>
              <a:spcAft>
                <a:spcPts val="0"/>
              </a:spcAft>
              <a:buSzPts val="13000"/>
              <a:buNone/>
              <a:defRPr sz="13000"/>
            </a:lvl6pPr>
            <a:lvl7pPr lvl="6">
              <a:spcBef>
                <a:spcPts val="0"/>
              </a:spcBef>
              <a:spcAft>
                <a:spcPts val="0"/>
              </a:spcAft>
              <a:buSzPts val="13000"/>
              <a:buNone/>
              <a:defRPr sz="13000"/>
            </a:lvl7pPr>
            <a:lvl8pPr lvl="7">
              <a:spcBef>
                <a:spcPts val="0"/>
              </a:spcBef>
              <a:spcAft>
                <a:spcPts val="0"/>
              </a:spcAft>
              <a:buSzPts val="13000"/>
              <a:buNone/>
              <a:defRPr sz="13000"/>
            </a:lvl8pPr>
            <a:lvl9pPr lvl="8">
              <a:spcBef>
                <a:spcPts val="0"/>
              </a:spcBef>
              <a:spcAft>
                <a:spcPts val="0"/>
              </a:spcAft>
              <a:buSzPts val="13000"/>
              <a:buNone/>
              <a:defRPr sz="13000"/>
            </a:lvl9pPr>
          </a:lstStyle>
          <a:p/>
        </p:txBody>
      </p:sp>
      <p:sp>
        <p:nvSpPr>
          <p:cNvPr id="65" name="Google Shape;65;p5"/>
          <p:cNvSpPr txBox="1"/>
          <p:nvPr>
            <p:ph idx="1" type="body"/>
          </p:nvPr>
        </p:nvSpPr>
        <p:spPr>
          <a:xfrm>
            <a:off x="1884045" y="16633613"/>
            <a:ext cx="8478000" cy="20454300"/>
          </a:xfrm>
          <a:prstGeom prst="rect">
            <a:avLst/>
          </a:prstGeom>
        </p:spPr>
        <p:txBody>
          <a:bodyPr anchorCtr="0" anchor="t" bIns="394825" lIns="394825" spcFirstLastPara="1" rIns="394825" wrap="square" tIns="394825">
            <a:noAutofit/>
          </a:bodyPr>
          <a:lstStyle>
            <a:lvl1pPr indent="-584200" lvl="0" marL="457200">
              <a:spcBef>
                <a:spcPts val="0"/>
              </a:spcBef>
              <a:spcAft>
                <a:spcPts val="0"/>
              </a:spcAft>
              <a:buSzPts val="5600"/>
              <a:buChar char="●"/>
              <a:defRPr/>
            </a:lvl1pPr>
            <a:lvl2pPr indent="-533400" lvl="1" marL="914400">
              <a:spcBef>
                <a:spcPts val="6900"/>
              </a:spcBef>
              <a:spcAft>
                <a:spcPts val="0"/>
              </a:spcAft>
              <a:buSzPts val="4800"/>
              <a:buChar char="○"/>
              <a:defRPr/>
            </a:lvl2pPr>
            <a:lvl3pPr indent="-533400" lvl="2" marL="1371600">
              <a:spcBef>
                <a:spcPts val="6900"/>
              </a:spcBef>
              <a:spcAft>
                <a:spcPts val="0"/>
              </a:spcAft>
              <a:buSzPts val="4800"/>
              <a:buChar char="■"/>
              <a:defRPr/>
            </a:lvl3pPr>
            <a:lvl4pPr indent="-533400" lvl="3" marL="1828800">
              <a:spcBef>
                <a:spcPts val="6900"/>
              </a:spcBef>
              <a:spcAft>
                <a:spcPts val="0"/>
              </a:spcAft>
              <a:buSzPts val="4800"/>
              <a:buChar char="●"/>
              <a:defRPr/>
            </a:lvl4pPr>
            <a:lvl5pPr indent="-533400" lvl="4" marL="2286000">
              <a:spcBef>
                <a:spcPts val="6900"/>
              </a:spcBef>
              <a:spcAft>
                <a:spcPts val="0"/>
              </a:spcAft>
              <a:buSzPts val="4800"/>
              <a:buChar char="○"/>
              <a:defRPr/>
            </a:lvl5pPr>
            <a:lvl6pPr indent="-533400" lvl="5" marL="2743200">
              <a:spcBef>
                <a:spcPts val="6900"/>
              </a:spcBef>
              <a:spcAft>
                <a:spcPts val="0"/>
              </a:spcAft>
              <a:buSzPts val="4800"/>
              <a:buChar char="■"/>
              <a:defRPr/>
            </a:lvl6pPr>
            <a:lvl7pPr indent="-533400" lvl="6" marL="3200400">
              <a:spcBef>
                <a:spcPts val="6900"/>
              </a:spcBef>
              <a:spcAft>
                <a:spcPts val="0"/>
              </a:spcAft>
              <a:buSzPts val="4800"/>
              <a:buChar char="●"/>
              <a:defRPr/>
            </a:lvl7pPr>
            <a:lvl8pPr indent="-533400" lvl="7" marL="3657600">
              <a:spcBef>
                <a:spcPts val="6900"/>
              </a:spcBef>
              <a:spcAft>
                <a:spcPts val="0"/>
              </a:spcAft>
              <a:buSzPts val="4800"/>
              <a:buChar char="○"/>
              <a:defRPr/>
            </a:lvl8pPr>
            <a:lvl9pPr indent="-533400" lvl="8" marL="4114800">
              <a:spcBef>
                <a:spcPts val="6900"/>
              </a:spcBef>
              <a:spcAft>
                <a:spcPts val="6900"/>
              </a:spcAft>
              <a:buSzPts val="4800"/>
              <a:buChar char="■"/>
              <a:defRPr/>
            </a:lvl9pPr>
          </a:lstStyle>
          <a:p/>
        </p:txBody>
      </p:sp>
      <p:sp>
        <p:nvSpPr>
          <p:cNvPr id="66" name="Google Shape;66;p5"/>
          <p:cNvSpPr txBox="1"/>
          <p:nvPr>
            <p:ph idx="2" type="body"/>
          </p:nvPr>
        </p:nvSpPr>
        <p:spPr>
          <a:xfrm>
            <a:off x="10668953" y="16633613"/>
            <a:ext cx="8478000" cy="20454300"/>
          </a:xfrm>
          <a:prstGeom prst="rect">
            <a:avLst/>
          </a:prstGeom>
        </p:spPr>
        <p:txBody>
          <a:bodyPr anchorCtr="0" anchor="t" bIns="394825" lIns="394825" spcFirstLastPara="1" rIns="394825" wrap="square" tIns="394825">
            <a:noAutofit/>
          </a:bodyPr>
          <a:lstStyle>
            <a:lvl1pPr indent="-584200" lvl="0" marL="457200">
              <a:spcBef>
                <a:spcPts val="0"/>
              </a:spcBef>
              <a:spcAft>
                <a:spcPts val="0"/>
              </a:spcAft>
              <a:buSzPts val="5600"/>
              <a:buChar char="●"/>
              <a:defRPr/>
            </a:lvl1pPr>
            <a:lvl2pPr indent="-533400" lvl="1" marL="914400">
              <a:spcBef>
                <a:spcPts val="6900"/>
              </a:spcBef>
              <a:spcAft>
                <a:spcPts val="0"/>
              </a:spcAft>
              <a:buSzPts val="4800"/>
              <a:buChar char="○"/>
              <a:defRPr/>
            </a:lvl2pPr>
            <a:lvl3pPr indent="-533400" lvl="2" marL="1371600">
              <a:spcBef>
                <a:spcPts val="6900"/>
              </a:spcBef>
              <a:spcAft>
                <a:spcPts val="0"/>
              </a:spcAft>
              <a:buSzPts val="4800"/>
              <a:buChar char="■"/>
              <a:defRPr/>
            </a:lvl3pPr>
            <a:lvl4pPr indent="-533400" lvl="3" marL="1828800">
              <a:spcBef>
                <a:spcPts val="6900"/>
              </a:spcBef>
              <a:spcAft>
                <a:spcPts val="0"/>
              </a:spcAft>
              <a:buSzPts val="4800"/>
              <a:buChar char="●"/>
              <a:defRPr/>
            </a:lvl4pPr>
            <a:lvl5pPr indent="-533400" lvl="4" marL="2286000">
              <a:spcBef>
                <a:spcPts val="6900"/>
              </a:spcBef>
              <a:spcAft>
                <a:spcPts val="0"/>
              </a:spcAft>
              <a:buSzPts val="4800"/>
              <a:buChar char="○"/>
              <a:defRPr/>
            </a:lvl5pPr>
            <a:lvl6pPr indent="-533400" lvl="5" marL="2743200">
              <a:spcBef>
                <a:spcPts val="6900"/>
              </a:spcBef>
              <a:spcAft>
                <a:spcPts val="0"/>
              </a:spcAft>
              <a:buSzPts val="4800"/>
              <a:buChar char="■"/>
              <a:defRPr/>
            </a:lvl6pPr>
            <a:lvl7pPr indent="-533400" lvl="6" marL="3200400">
              <a:spcBef>
                <a:spcPts val="6900"/>
              </a:spcBef>
              <a:spcAft>
                <a:spcPts val="0"/>
              </a:spcAft>
              <a:buSzPts val="4800"/>
              <a:buChar char="●"/>
              <a:defRPr/>
            </a:lvl7pPr>
            <a:lvl8pPr indent="-533400" lvl="7" marL="3657600">
              <a:spcBef>
                <a:spcPts val="6900"/>
              </a:spcBef>
              <a:spcAft>
                <a:spcPts val="0"/>
              </a:spcAft>
              <a:buSzPts val="4800"/>
              <a:buChar char="○"/>
              <a:defRPr/>
            </a:lvl8pPr>
            <a:lvl9pPr indent="-533400" lvl="8" marL="4114800">
              <a:spcBef>
                <a:spcPts val="6900"/>
              </a:spcBef>
              <a:spcAft>
                <a:spcPts val="6900"/>
              </a:spcAft>
              <a:buSzPts val="4800"/>
              <a:buChar char="■"/>
              <a:defRPr/>
            </a:lvl9pPr>
          </a:lstStyle>
          <a:p/>
        </p:txBody>
      </p:sp>
      <p:sp>
        <p:nvSpPr>
          <p:cNvPr id="67" name="Google Shape;67;p5"/>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8" name="Shape 68"/>
        <p:cNvGrpSpPr/>
        <p:nvPr/>
      </p:nvGrpSpPr>
      <p:grpSpPr>
        <a:xfrm>
          <a:off x="0" y="0"/>
          <a:ext cx="0" cy="0"/>
          <a:chOff x="0" y="0"/>
          <a:chExt cx="0" cy="0"/>
        </a:xfrm>
      </p:grpSpPr>
      <p:sp>
        <p:nvSpPr>
          <p:cNvPr id="69" name="Google Shape;69;p6"/>
          <p:cNvSpPr/>
          <p:nvPr/>
        </p:nvSpPr>
        <p:spPr>
          <a:xfrm flipH="1">
            <a:off x="8240100" y="12956960"/>
            <a:ext cx="12791100" cy="30019800"/>
          </a:xfrm>
          <a:prstGeom prst="rtTriangle">
            <a:avLst/>
          </a:prstGeom>
          <a:solidFill>
            <a:schemeClr val="lt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70" name="Google Shape;70;p6"/>
          <p:cNvSpPr/>
          <p:nvPr/>
        </p:nvSpPr>
        <p:spPr>
          <a:xfrm>
            <a:off x="70" y="23600267"/>
            <a:ext cx="16951800" cy="19376400"/>
          </a:xfrm>
          <a:prstGeom prst="rtTriangle">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71" name="Google Shape;71;p6"/>
          <p:cNvSpPr/>
          <p:nvPr/>
        </p:nvSpPr>
        <p:spPr>
          <a:xfrm>
            <a:off x="467418" y="1723333"/>
            <a:ext cx="20096100" cy="39530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1884045" y="7065458"/>
            <a:ext cx="17263200" cy="7976100"/>
          </a:xfrm>
          <a:prstGeom prst="rect">
            <a:avLst/>
          </a:prstGeom>
        </p:spPr>
        <p:txBody>
          <a:bodyPr anchorCtr="0" anchor="t" bIns="394825" lIns="394825" spcFirstLastPara="1" rIns="394825" wrap="square" tIns="394825">
            <a:noAutofit/>
          </a:bodyPr>
          <a:lstStyle>
            <a:lvl1pPr lvl="0">
              <a:spcBef>
                <a:spcPts val="0"/>
              </a:spcBef>
              <a:spcAft>
                <a:spcPts val="0"/>
              </a:spcAft>
              <a:buSzPts val="13000"/>
              <a:buNone/>
              <a:defRPr sz="13000"/>
            </a:lvl1pPr>
            <a:lvl2pPr lvl="1">
              <a:spcBef>
                <a:spcPts val="0"/>
              </a:spcBef>
              <a:spcAft>
                <a:spcPts val="0"/>
              </a:spcAft>
              <a:buSzPts val="13000"/>
              <a:buNone/>
              <a:defRPr sz="13000"/>
            </a:lvl2pPr>
            <a:lvl3pPr lvl="2">
              <a:spcBef>
                <a:spcPts val="0"/>
              </a:spcBef>
              <a:spcAft>
                <a:spcPts val="0"/>
              </a:spcAft>
              <a:buSzPts val="13000"/>
              <a:buNone/>
              <a:defRPr sz="13000"/>
            </a:lvl3pPr>
            <a:lvl4pPr lvl="3">
              <a:spcBef>
                <a:spcPts val="0"/>
              </a:spcBef>
              <a:spcAft>
                <a:spcPts val="0"/>
              </a:spcAft>
              <a:buSzPts val="13000"/>
              <a:buNone/>
              <a:defRPr sz="13000"/>
            </a:lvl4pPr>
            <a:lvl5pPr lvl="4">
              <a:spcBef>
                <a:spcPts val="0"/>
              </a:spcBef>
              <a:spcAft>
                <a:spcPts val="0"/>
              </a:spcAft>
              <a:buSzPts val="13000"/>
              <a:buNone/>
              <a:defRPr sz="13000"/>
            </a:lvl5pPr>
            <a:lvl6pPr lvl="5">
              <a:spcBef>
                <a:spcPts val="0"/>
              </a:spcBef>
              <a:spcAft>
                <a:spcPts val="0"/>
              </a:spcAft>
              <a:buSzPts val="13000"/>
              <a:buNone/>
              <a:defRPr sz="13000"/>
            </a:lvl6pPr>
            <a:lvl7pPr lvl="6">
              <a:spcBef>
                <a:spcPts val="0"/>
              </a:spcBef>
              <a:spcAft>
                <a:spcPts val="0"/>
              </a:spcAft>
              <a:buSzPts val="13000"/>
              <a:buNone/>
              <a:defRPr sz="13000"/>
            </a:lvl7pPr>
            <a:lvl8pPr lvl="7">
              <a:spcBef>
                <a:spcPts val="0"/>
              </a:spcBef>
              <a:spcAft>
                <a:spcPts val="0"/>
              </a:spcAft>
              <a:buSzPts val="13000"/>
              <a:buNone/>
              <a:defRPr sz="13000"/>
            </a:lvl8pPr>
            <a:lvl9pPr lvl="8">
              <a:spcBef>
                <a:spcPts val="0"/>
              </a:spcBef>
              <a:spcAft>
                <a:spcPts val="0"/>
              </a:spcAft>
              <a:buSzPts val="13000"/>
              <a:buNone/>
              <a:defRPr sz="13000"/>
            </a:lvl9pPr>
          </a:lstStyle>
          <a:p/>
        </p:txBody>
      </p:sp>
      <p:sp>
        <p:nvSpPr>
          <p:cNvPr id="73" name="Google Shape;73;p6"/>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4" name="Shape 74"/>
        <p:cNvGrpSpPr/>
        <p:nvPr/>
      </p:nvGrpSpPr>
      <p:grpSpPr>
        <a:xfrm>
          <a:off x="0" y="0"/>
          <a:ext cx="0" cy="0"/>
          <a:chOff x="0" y="0"/>
          <a:chExt cx="0" cy="0"/>
        </a:xfrm>
      </p:grpSpPr>
      <p:sp>
        <p:nvSpPr>
          <p:cNvPr id="75" name="Google Shape;75;p7"/>
          <p:cNvSpPr/>
          <p:nvPr/>
        </p:nvSpPr>
        <p:spPr>
          <a:xfrm flipH="1">
            <a:off x="8240100" y="12956960"/>
            <a:ext cx="12791100" cy="30019800"/>
          </a:xfrm>
          <a:prstGeom prst="rtTriangle">
            <a:avLst/>
          </a:prstGeom>
          <a:solidFill>
            <a:schemeClr val="lt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76" name="Google Shape;76;p7"/>
          <p:cNvSpPr/>
          <p:nvPr/>
        </p:nvSpPr>
        <p:spPr>
          <a:xfrm>
            <a:off x="70" y="23600267"/>
            <a:ext cx="16951800" cy="19376400"/>
          </a:xfrm>
          <a:prstGeom prst="rtTriangle">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77" name="Google Shape;77;p7"/>
          <p:cNvSpPr/>
          <p:nvPr/>
        </p:nvSpPr>
        <p:spPr>
          <a:xfrm>
            <a:off x="467418" y="1723333"/>
            <a:ext cx="20096100" cy="39530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78" name="Google Shape;78;p7"/>
          <p:cNvSpPr txBox="1"/>
          <p:nvPr>
            <p:ph type="title"/>
          </p:nvPr>
        </p:nvSpPr>
        <p:spPr>
          <a:xfrm>
            <a:off x="1884045" y="7065458"/>
            <a:ext cx="8531100" cy="11555700"/>
          </a:xfrm>
          <a:prstGeom prst="rect">
            <a:avLst/>
          </a:prstGeom>
        </p:spPr>
        <p:txBody>
          <a:bodyPr anchorCtr="0" anchor="t" bIns="394825" lIns="394825" spcFirstLastPara="1" rIns="394825" wrap="square" tIns="394825">
            <a:noAutofit/>
          </a:bodyPr>
          <a:lstStyle>
            <a:lvl1pPr lvl="0">
              <a:spcBef>
                <a:spcPts val="0"/>
              </a:spcBef>
              <a:spcAft>
                <a:spcPts val="0"/>
              </a:spcAft>
              <a:buSzPts val="13000"/>
              <a:buNone/>
              <a:defRPr sz="13000"/>
            </a:lvl1pPr>
            <a:lvl2pPr lvl="1">
              <a:spcBef>
                <a:spcPts val="0"/>
              </a:spcBef>
              <a:spcAft>
                <a:spcPts val="0"/>
              </a:spcAft>
              <a:buSzPts val="13000"/>
              <a:buNone/>
              <a:defRPr sz="13000"/>
            </a:lvl2pPr>
            <a:lvl3pPr lvl="2">
              <a:spcBef>
                <a:spcPts val="0"/>
              </a:spcBef>
              <a:spcAft>
                <a:spcPts val="0"/>
              </a:spcAft>
              <a:buSzPts val="13000"/>
              <a:buNone/>
              <a:defRPr sz="13000"/>
            </a:lvl3pPr>
            <a:lvl4pPr lvl="3">
              <a:spcBef>
                <a:spcPts val="0"/>
              </a:spcBef>
              <a:spcAft>
                <a:spcPts val="0"/>
              </a:spcAft>
              <a:buSzPts val="13000"/>
              <a:buNone/>
              <a:defRPr sz="13000"/>
            </a:lvl4pPr>
            <a:lvl5pPr lvl="4">
              <a:spcBef>
                <a:spcPts val="0"/>
              </a:spcBef>
              <a:spcAft>
                <a:spcPts val="0"/>
              </a:spcAft>
              <a:buSzPts val="13000"/>
              <a:buNone/>
              <a:defRPr sz="13000"/>
            </a:lvl5pPr>
            <a:lvl6pPr lvl="5">
              <a:spcBef>
                <a:spcPts val="0"/>
              </a:spcBef>
              <a:spcAft>
                <a:spcPts val="0"/>
              </a:spcAft>
              <a:buSzPts val="13000"/>
              <a:buNone/>
              <a:defRPr sz="13000"/>
            </a:lvl6pPr>
            <a:lvl7pPr lvl="6">
              <a:spcBef>
                <a:spcPts val="0"/>
              </a:spcBef>
              <a:spcAft>
                <a:spcPts val="0"/>
              </a:spcAft>
              <a:buSzPts val="13000"/>
              <a:buNone/>
              <a:defRPr sz="13000"/>
            </a:lvl7pPr>
            <a:lvl8pPr lvl="7">
              <a:spcBef>
                <a:spcPts val="0"/>
              </a:spcBef>
              <a:spcAft>
                <a:spcPts val="0"/>
              </a:spcAft>
              <a:buSzPts val="13000"/>
              <a:buNone/>
              <a:defRPr sz="13000"/>
            </a:lvl8pPr>
            <a:lvl9pPr lvl="8">
              <a:spcBef>
                <a:spcPts val="0"/>
              </a:spcBef>
              <a:spcAft>
                <a:spcPts val="0"/>
              </a:spcAft>
              <a:buSzPts val="13000"/>
              <a:buNone/>
              <a:defRPr sz="13000"/>
            </a:lvl9pPr>
          </a:lstStyle>
          <a:p/>
        </p:txBody>
      </p:sp>
      <p:sp>
        <p:nvSpPr>
          <p:cNvPr id="79" name="Google Shape;79;p7"/>
          <p:cNvSpPr txBox="1"/>
          <p:nvPr>
            <p:ph idx="1" type="body"/>
          </p:nvPr>
        </p:nvSpPr>
        <p:spPr>
          <a:xfrm>
            <a:off x="1910610" y="19376951"/>
            <a:ext cx="8531100" cy="17712000"/>
          </a:xfrm>
          <a:prstGeom prst="rect">
            <a:avLst/>
          </a:prstGeom>
        </p:spPr>
        <p:txBody>
          <a:bodyPr anchorCtr="0" anchor="t" bIns="394825" lIns="394825" spcFirstLastPara="1" rIns="394825" wrap="square" tIns="394825">
            <a:noAutofit/>
          </a:bodyPr>
          <a:lstStyle>
            <a:lvl1pPr indent="-584200" lvl="0" marL="457200">
              <a:spcBef>
                <a:spcPts val="0"/>
              </a:spcBef>
              <a:spcAft>
                <a:spcPts val="0"/>
              </a:spcAft>
              <a:buSzPts val="5600"/>
              <a:buChar char="●"/>
              <a:defRPr/>
            </a:lvl1pPr>
            <a:lvl2pPr indent="-533400" lvl="1" marL="914400">
              <a:spcBef>
                <a:spcPts val="6900"/>
              </a:spcBef>
              <a:spcAft>
                <a:spcPts val="0"/>
              </a:spcAft>
              <a:buSzPts val="4800"/>
              <a:buChar char="○"/>
              <a:defRPr/>
            </a:lvl2pPr>
            <a:lvl3pPr indent="-533400" lvl="2" marL="1371600">
              <a:spcBef>
                <a:spcPts val="6900"/>
              </a:spcBef>
              <a:spcAft>
                <a:spcPts val="0"/>
              </a:spcAft>
              <a:buSzPts val="4800"/>
              <a:buChar char="■"/>
              <a:defRPr/>
            </a:lvl3pPr>
            <a:lvl4pPr indent="-533400" lvl="3" marL="1828800">
              <a:spcBef>
                <a:spcPts val="6900"/>
              </a:spcBef>
              <a:spcAft>
                <a:spcPts val="0"/>
              </a:spcAft>
              <a:buSzPts val="4800"/>
              <a:buChar char="●"/>
              <a:defRPr/>
            </a:lvl4pPr>
            <a:lvl5pPr indent="-533400" lvl="4" marL="2286000">
              <a:spcBef>
                <a:spcPts val="6900"/>
              </a:spcBef>
              <a:spcAft>
                <a:spcPts val="0"/>
              </a:spcAft>
              <a:buSzPts val="4800"/>
              <a:buChar char="○"/>
              <a:defRPr/>
            </a:lvl5pPr>
            <a:lvl6pPr indent="-533400" lvl="5" marL="2743200">
              <a:spcBef>
                <a:spcPts val="6900"/>
              </a:spcBef>
              <a:spcAft>
                <a:spcPts val="0"/>
              </a:spcAft>
              <a:buSzPts val="4800"/>
              <a:buChar char="■"/>
              <a:defRPr/>
            </a:lvl6pPr>
            <a:lvl7pPr indent="-533400" lvl="6" marL="3200400">
              <a:spcBef>
                <a:spcPts val="6900"/>
              </a:spcBef>
              <a:spcAft>
                <a:spcPts val="0"/>
              </a:spcAft>
              <a:buSzPts val="4800"/>
              <a:buChar char="●"/>
              <a:defRPr/>
            </a:lvl7pPr>
            <a:lvl8pPr indent="-533400" lvl="7" marL="3657600">
              <a:spcBef>
                <a:spcPts val="6900"/>
              </a:spcBef>
              <a:spcAft>
                <a:spcPts val="0"/>
              </a:spcAft>
              <a:buSzPts val="4800"/>
              <a:buChar char="○"/>
              <a:defRPr/>
            </a:lvl8pPr>
            <a:lvl9pPr indent="-533400" lvl="8" marL="4114800">
              <a:spcBef>
                <a:spcPts val="6900"/>
              </a:spcBef>
              <a:spcAft>
                <a:spcPts val="6900"/>
              </a:spcAft>
              <a:buSzPts val="4800"/>
              <a:buChar char="■"/>
              <a:defRPr/>
            </a:lvl9pPr>
          </a:lstStyle>
          <a:p/>
        </p:txBody>
      </p:sp>
      <p:sp>
        <p:nvSpPr>
          <p:cNvPr id="80" name="Google Shape;80;p7"/>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BCE3F9"/>
        </a:solidFill>
      </p:bgPr>
    </p:bg>
    <p:spTree>
      <p:nvGrpSpPr>
        <p:cNvPr id="81" name="Shape 81"/>
        <p:cNvGrpSpPr/>
        <p:nvPr/>
      </p:nvGrpSpPr>
      <p:grpSpPr>
        <a:xfrm>
          <a:off x="0" y="0"/>
          <a:ext cx="0" cy="0"/>
          <a:chOff x="0" y="0"/>
          <a:chExt cx="0" cy="0"/>
        </a:xfrm>
      </p:grpSpPr>
      <p:sp>
        <p:nvSpPr>
          <p:cNvPr id="82" name="Google Shape;82;p8"/>
          <p:cNvSpPr/>
          <p:nvPr/>
        </p:nvSpPr>
        <p:spPr>
          <a:xfrm>
            <a:off x="0" y="23588938"/>
            <a:ext cx="16949100" cy="19359000"/>
          </a:xfrm>
          <a:prstGeom prst="rtTriangle">
            <a:avLst/>
          </a:prstGeom>
          <a:solidFill>
            <a:srgbClr val="D1FFAD"/>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83" name="Google Shape;83;p8"/>
          <p:cNvSpPr/>
          <p:nvPr/>
        </p:nvSpPr>
        <p:spPr>
          <a:xfrm flipH="1">
            <a:off x="8241233" y="12985476"/>
            <a:ext cx="12789300" cy="29992200"/>
          </a:xfrm>
          <a:prstGeom prst="rtTriangle">
            <a:avLst/>
          </a:prstGeom>
          <a:solidFill>
            <a:srgbClr val="F4CCCC"/>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nvGrpSpPr>
          <p:cNvPr id="84" name="Google Shape;84;p8"/>
          <p:cNvGrpSpPr/>
          <p:nvPr/>
        </p:nvGrpSpPr>
        <p:grpSpPr>
          <a:xfrm>
            <a:off x="588898" y="-1095"/>
            <a:ext cx="5178133" cy="8718239"/>
            <a:chOff x="3961956" y="4383950"/>
            <a:chExt cx="1160548" cy="548700"/>
          </a:xfrm>
        </p:grpSpPr>
        <p:sp>
          <p:nvSpPr>
            <p:cNvPr id="85" name="Google Shape;85;p8"/>
            <p:cNvSpPr/>
            <p:nvPr/>
          </p:nvSpPr>
          <p:spPr>
            <a:xfrm>
              <a:off x="4224904" y="4383950"/>
              <a:ext cx="897600" cy="548700"/>
            </a:xfrm>
            <a:prstGeom prst="parallelogram">
              <a:avLst>
                <a:gd fmla="val 153193"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86" name="Google Shape;86;p8"/>
            <p:cNvSpPr/>
            <p:nvPr/>
          </p:nvSpPr>
          <p:spPr>
            <a:xfrm>
              <a:off x="4093430" y="4383950"/>
              <a:ext cx="897600" cy="548700"/>
            </a:xfrm>
            <a:prstGeom prst="parallelogram">
              <a:avLst>
                <a:gd fmla="val 153193"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87" name="Google Shape;87;p8"/>
            <p:cNvSpPr/>
            <p:nvPr/>
          </p:nvSpPr>
          <p:spPr>
            <a:xfrm>
              <a:off x="3961956" y="4383950"/>
              <a:ext cx="897600" cy="548700"/>
            </a:xfrm>
            <a:prstGeom prst="parallelogram">
              <a:avLst>
                <a:gd fmla="val 153193" name="adj"/>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sp>
        <p:nvSpPr>
          <p:cNvPr id="88" name="Google Shape;88;p8"/>
          <p:cNvSpPr/>
          <p:nvPr/>
        </p:nvSpPr>
        <p:spPr>
          <a:xfrm>
            <a:off x="467418" y="1723333"/>
            <a:ext cx="20096100" cy="39530100"/>
          </a:xfrm>
          <a:prstGeom prst="rect">
            <a:avLst/>
          </a:prstGeom>
          <a:solidFill>
            <a:schemeClr val="dk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nvGrpSpPr>
          <p:cNvPr id="89" name="Google Shape;89;p8"/>
          <p:cNvGrpSpPr/>
          <p:nvPr/>
        </p:nvGrpSpPr>
        <p:grpSpPr>
          <a:xfrm>
            <a:off x="80626" y="37784870"/>
            <a:ext cx="3664692" cy="5155966"/>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6"/>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6"/>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6"/>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grpSp>
        <p:nvGrpSpPr>
          <p:cNvPr id="93" name="Google Shape;93;p8"/>
          <p:cNvGrpSpPr/>
          <p:nvPr/>
        </p:nvGrpSpPr>
        <p:grpSpPr>
          <a:xfrm>
            <a:off x="13538888" y="10384"/>
            <a:ext cx="7492235" cy="10540646"/>
            <a:chOff x="6917201" y="0"/>
            <a:chExt cx="2227777" cy="863400"/>
          </a:xfrm>
        </p:grpSpPr>
        <p:sp>
          <p:nvSpPr>
            <p:cNvPr id="94" name="Google Shape;94;p8"/>
            <p:cNvSpPr/>
            <p:nvPr/>
          </p:nvSpPr>
          <p:spPr>
            <a:xfrm>
              <a:off x="7641677" y="0"/>
              <a:ext cx="1503300" cy="863400"/>
            </a:xfrm>
            <a:prstGeom prst="parallelogram">
              <a:avLst>
                <a:gd fmla="val 158024" name="adj"/>
              </a:avLst>
            </a:prstGeom>
            <a:solidFill>
              <a:schemeClr val="accent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95" name="Google Shape;95;p8"/>
            <p:cNvSpPr/>
            <p:nvPr/>
          </p:nvSpPr>
          <p:spPr>
            <a:xfrm>
              <a:off x="7279439" y="0"/>
              <a:ext cx="1503300" cy="863400"/>
            </a:xfrm>
            <a:prstGeom prst="parallelogram">
              <a:avLst>
                <a:gd fmla="val 158024" name="adj"/>
              </a:avLst>
            </a:prstGeom>
            <a:solidFill>
              <a:schemeClr val="accent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96" name="Google Shape;96;p8"/>
            <p:cNvSpPr/>
            <p:nvPr/>
          </p:nvSpPr>
          <p:spPr>
            <a:xfrm>
              <a:off x="6917201" y="0"/>
              <a:ext cx="1503300" cy="863400"/>
            </a:xfrm>
            <a:prstGeom prst="parallelogram">
              <a:avLst>
                <a:gd fmla="val 158024" name="adj"/>
              </a:avLst>
            </a:prstGeom>
            <a:solidFill>
              <a:schemeClr val="accent1"/>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grpSp>
      <p:sp>
        <p:nvSpPr>
          <p:cNvPr id="97" name="Google Shape;97;p8"/>
          <p:cNvSpPr txBox="1"/>
          <p:nvPr>
            <p:ph type="title"/>
          </p:nvPr>
        </p:nvSpPr>
        <p:spPr>
          <a:xfrm>
            <a:off x="3206037" y="10871796"/>
            <a:ext cx="14643900" cy="21216300"/>
          </a:xfrm>
          <a:prstGeom prst="rect">
            <a:avLst/>
          </a:prstGeom>
        </p:spPr>
        <p:txBody>
          <a:bodyPr anchorCtr="0" anchor="ctr" bIns="394825" lIns="394825" spcFirstLastPara="1" rIns="394825" wrap="square" tIns="394825">
            <a:noAutofit/>
          </a:bodyPr>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p:txBody>
      </p:sp>
      <p:sp>
        <p:nvSpPr>
          <p:cNvPr id="98" name="Google Shape;98;p8"/>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rgbClr val="BCE3F9"/>
        </a:solidFill>
      </p:bgPr>
    </p:bg>
    <p:spTree>
      <p:nvGrpSpPr>
        <p:cNvPr id="99" name="Shape 99"/>
        <p:cNvGrpSpPr/>
        <p:nvPr/>
      </p:nvGrpSpPr>
      <p:grpSpPr>
        <a:xfrm>
          <a:off x="0" y="0"/>
          <a:ext cx="0" cy="0"/>
          <a:chOff x="0" y="0"/>
          <a:chExt cx="0" cy="0"/>
        </a:xfrm>
      </p:grpSpPr>
      <p:sp>
        <p:nvSpPr>
          <p:cNvPr id="100" name="Google Shape;100;p9"/>
          <p:cNvSpPr/>
          <p:nvPr/>
        </p:nvSpPr>
        <p:spPr>
          <a:xfrm flipH="1">
            <a:off x="8240100" y="12956960"/>
            <a:ext cx="12791100" cy="30019800"/>
          </a:xfrm>
          <a:prstGeom prst="rtTriangle">
            <a:avLst/>
          </a:prstGeom>
          <a:solidFill>
            <a:schemeClr val="lt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01" name="Google Shape;101;p9"/>
          <p:cNvSpPr/>
          <p:nvPr/>
        </p:nvSpPr>
        <p:spPr>
          <a:xfrm>
            <a:off x="70" y="23600267"/>
            <a:ext cx="16951800" cy="19376400"/>
          </a:xfrm>
          <a:prstGeom prst="rtTriangle">
            <a:avLst/>
          </a:prstGeom>
          <a:solidFill>
            <a:schemeClr val="accent3"/>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02" name="Google Shape;102;p9"/>
          <p:cNvSpPr/>
          <p:nvPr/>
        </p:nvSpPr>
        <p:spPr>
          <a:xfrm>
            <a:off x="467418" y="1723333"/>
            <a:ext cx="20096100" cy="39530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03" name="Google Shape;103;p9"/>
          <p:cNvSpPr txBox="1"/>
          <p:nvPr>
            <p:ph type="title"/>
          </p:nvPr>
        </p:nvSpPr>
        <p:spPr>
          <a:xfrm>
            <a:off x="1884045" y="7065458"/>
            <a:ext cx="14775600" cy="5890800"/>
          </a:xfrm>
          <a:prstGeom prst="rect">
            <a:avLst/>
          </a:prstGeom>
        </p:spPr>
        <p:txBody>
          <a:bodyPr anchorCtr="0" anchor="t" bIns="394825" lIns="394825" spcFirstLastPara="1" rIns="394825" wrap="square" tIns="394825">
            <a:noAutofit/>
          </a:bodyPr>
          <a:lstStyle>
            <a:lvl1pPr lvl="0">
              <a:spcBef>
                <a:spcPts val="0"/>
              </a:spcBef>
              <a:spcAft>
                <a:spcPts val="0"/>
              </a:spcAft>
              <a:buSzPts val="13000"/>
              <a:buNone/>
              <a:defRPr sz="13000"/>
            </a:lvl1pPr>
            <a:lvl2pPr lvl="1">
              <a:spcBef>
                <a:spcPts val="0"/>
              </a:spcBef>
              <a:spcAft>
                <a:spcPts val="0"/>
              </a:spcAft>
              <a:buSzPts val="13000"/>
              <a:buNone/>
              <a:defRPr sz="13000"/>
            </a:lvl2pPr>
            <a:lvl3pPr lvl="2">
              <a:spcBef>
                <a:spcPts val="0"/>
              </a:spcBef>
              <a:spcAft>
                <a:spcPts val="0"/>
              </a:spcAft>
              <a:buSzPts val="13000"/>
              <a:buNone/>
              <a:defRPr sz="13000"/>
            </a:lvl3pPr>
            <a:lvl4pPr lvl="3">
              <a:spcBef>
                <a:spcPts val="0"/>
              </a:spcBef>
              <a:spcAft>
                <a:spcPts val="0"/>
              </a:spcAft>
              <a:buSzPts val="13000"/>
              <a:buNone/>
              <a:defRPr sz="13000"/>
            </a:lvl4pPr>
            <a:lvl5pPr lvl="4">
              <a:spcBef>
                <a:spcPts val="0"/>
              </a:spcBef>
              <a:spcAft>
                <a:spcPts val="0"/>
              </a:spcAft>
              <a:buSzPts val="13000"/>
              <a:buNone/>
              <a:defRPr sz="13000"/>
            </a:lvl5pPr>
            <a:lvl6pPr lvl="5">
              <a:spcBef>
                <a:spcPts val="0"/>
              </a:spcBef>
              <a:spcAft>
                <a:spcPts val="0"/>
              </a:spcAft>
              <a:buSzPts val="13000"/>
              <a:buNone/>
              <a:defRPr sz="13000"/>
            </a:lvl6pPr>
            <a:lvl7pPr lvl="6">
              <a:spcBef>
                <a:spcPts val="0"/>
              </a:spcBef>
              <a:spcAft>
                <a:spcPts val="0"/>
              </a:spcAft>
              <a:buSzPts val="13000"/>
              <a:buNone/>
              <a:defRPr sz="13000"/>
            </a:lvl7pPr>
            <a:lvl8pPr lvl="7">
              <a:spcBef>
                <a:spcPts val="0"/>
              </a:spcBef>
              <a:spcAft>
                <a:spcPts val="0"/>
              </a:spcAft>
              <a:buSzPts val="13000"/>
              <a:buNone/>
              <a:defRPr sz="13000"/>
            </a:lvl8pPr>
            <a:lvl9pPr lvl="8">
              <a:spcBef>
                <a:spcPts val="0"/>
              </a:spcBef>
              <a:spcAft>
                <a:spcPts val="0"/>
              </a:spcAft>
              <a:buSzPts val="13000"/>
              <a:buNone/>
              <a:defRPr sz="13000"/>
            </a:lvl9pPr>
          </a:lstStyle>
          <a:p/>
        </p:txBody>
      </p:sp>
      <p:sp>
        <p:nvSpPr>
          <p:cNvPr id="104" name="Google Shape;104;p9"/>
          <p:cNvSpPr txBox="1"/>
          <p:nvPr>
            <p:ph idx="1" type="subTitle"/>
          </p:nvPr>
        </p:nvSpPr>
        <p:spPr>
          <a:xfrm>
            <a:off x="1884045" y="12956960"/>
            <a:ext cx="13477800" cy="3288600"/>
          </a:xfrm>
          <a:prstGeom prst="rect">
            <a:avLst/>
          </a:prstGeom>
        </p:spPr>
        <p:txBody>
          <a:bodyPr anchorCtr="0" anchor="t" bIns="394825" lIns="394825" spcFirstLastPara="1" rIns="394825" wrap="square" tIns="394825">
            <a:noAutofit/>
          </a:bodyPr>
          <a:lstStyle>
            <a:lvl1pPr lvl="0">
              <a:lnSpc>
                <a:spcPct val="100000"/>
              </a:lnSpc>
              <a:spcBef>
                <a:spcPts val="0"/>
              </a:spcBef>
              <a:spcAft>
                <a:spcPts val="0"/>
              </a:spcAft>
              <a:buClr>
                <a:schemeClr val="lt1"/>
              </a:buClr>
              <a:buSzPts val="6900"/>
              <a:buNone/>
              <a:defRPr sz="6900">
                <a:solidFill>
                  <a:schemeClr val="lt1"/>
                </a:solidFill>
              </a:defRPr>
            </a:lvl1pPr>
            <a:lvl2pPr lvl="1">
              <a:lnSpc>
                <a:spcPct val="100000"/>
              </a:lnSpc>
              <a:spcBef>
                <a:spcPts val="0"/>
              </a:spcBef>
              <a:spcAft>
                <a:spcPts val="0"/>
              </a:spcAft>
              <a:buClr>
                <a:schemeClr val="lt1"/>
              </a:buClr>
              <a:buSzPts val="6900"/>
              <a:buNone/>
              <a:defRPr sz="6900">
                <a:solidFill>
                  <a:schemeClr val="lt1"/>
                </a:solidFill>
              </a:defRPr>
            </a:lvl2pPr>
            <a:lvl3pPr lvl="2">
              <a:lnSpc>
                <a:spcPct val="100000"/>
              </a:lnSpc>
              <a:spcBef>
                <a:spcPts val="0"/>
              </a:spcBef>
              <a:spcAft>
                <a:spcPts val="0"/>
              </a:spcAft>
              <a:buClr>
                <a:schemeClr val="lt1"/>
              </a:buClr>
              <a:buSzPts val="6900"/>
              <a:buNone/>
              <a:defRPr sz="6900">
                <a:solidFill>
                  <a:schemeClr val="lt1"/>
                </a:solidFill>
              </a:defRPr>
            </a:lvl3pPr>
            <a:lvl4pPr lvl="3">
              <a:lnSpc>
                <a:spcPct val="100000"/>
              </a:lnSpc>
              <a:spcBef>
                <a:spcPts val="0"/>
              </a:spcBef>
              <a:spcAft>
                <a:spcPts val="0"/>
              </a:spcAft>
              <a:buClr>
                <a:schemeClr val="lt1"/>
              </a:buClr>
              <a:buSzPts val="6900"/>
              <a:buNone/>
              <a:defRPr sz="6900">
                <a:solidFill>
                  <a:schemeClr val="lt1"/>
                </a:solidFill>
              </a:defRPr>
            </a:lvl4pPr>
            <a:lvl5pPr lvl="4">
              <a:lnSpc>
                <a:spcPct val="100000"/>
              </a:lnSpc>
              <a:spcBef>
                <a:spcPts val="0"/>
              </a:spcBef>
              <a:spcAft>
                <a:spcPts val="0"/>
              </a:spcAft>
              <a:buClr>
                <a:schemeClr val="lt1"/>
              </a:buClr>
              <a:buSzPts val="6900"/>
              <a:buNone/>
              <a:defRPr sz="6900">
                <a:solidFill>
                  <a:schemeClr val="lt1"/>
                </a:solidFill>
              </a:defRPr>
            </a:lvl5pPr>
            <a:lvl6pPr lvl="5">
              <a:lnSpc>
                <a:spcPct val="100000"/>
              </a:lnSpc>
              <a:spcBef>
                <a:spcPts val="0"/>
              </a:spcBef>
              <a:spcAft>
                <a:spcPts val="0"/>
              </a:spcAft>
              <a:buClr>
                <a:schemeClr val="lt1"/>
              </a:buClr>
              <a:buSzPts val="6900"/>
              <a:buNone/>
              <a:defRPr sz="6900">
                <a:solidFill>
                  <a:schemeClr val="lt1"/>
                </a:solidFill>
              </a:defRPr>
            </a:lvl6pPr>
            <a:lvl7pPr lvl="6">
              <a:lnSpc>
                <a:spcPct val="100000"/>
              </a:lnSpc>
              <a:spcBef>
                <a:spcPts val="0"/>
              </a:spcBef>
              <a:spcAft>
                <a:spcPts val="0"/>
              </a:spcAft>
              <a:buClr>
                <a:schemeClr val="lt1"/>
              </a:buClr>
              <a:buSzPts val="6900"/>
              <a:buNone/>
              <a:defRPr sz="6900">
                <a:solidFill>
                  <a:schemeClr val="lt1"/>
                </a:solidFill>
              </a:defRPr>
            </a:lvl7pPr>
            <a:lvl8pPr lvl="7">
              <a:lnSpc>
                <a:spcPct val="100000"/>
              </a:lnSpc>
              <a:spcBef>
                <a:spcPts val="0"/>
              </a:spcBef>
              <a:spcAft>
                <a:spcPts val="0"/>
              </a:spcAft>
              <a:buClr>
                <a:schemeClr val="lt1"/>
              </a:buClr>
              <a:buSzPts val="6900"/>
              <a:buNone/>
              <a:defRPr sz="6900">
                <a:solidFill>
                  <a:schemeClr val="lt1"/>
                </a:solidFill>
              </a:defRPr>
            </a:lvl8pPr>
            <a:lvl9pPr lvl="8">
              <a:lnSpc>
                <a:spcPct val="100000"/>
              </a:lnSpc>
              <a:spcBef>
                <a:spcPts val="0"/>
              </a:spcBef>
              <a:spcAft>
                <a:spcPts val="0"/>
              </a:spcAft>
              <a:buClr>
                <a:schemeClr val="lt1"/>
              </a:buClr>
              <a:buSzPts val="6900"/>
              <a:buNone/>
              <a:defRPr sz="6900">
                <a:solidFill>
                  <a:schemeClr val="lt1"/>
                </a:solidFill>
              </a:defRPr>
            </a:lvl9pPr>
          </a:lstStyle>
          <a:p/>
        </p:txBody>
      </p:sp>
      <p:sp>
        <p:nvSpPr>
          <p:cNvPr id="105" name="Google Shape;105;p9"/>
          <p:cNvSpPr txBox="1"/>
          <p:nvPr>
            <p:ph idx="2" type="body"/>
          </p:nvPr>
        </p:nvSpPr>
        <p:spPr>
          <a:xfrm>
            <a:off x="1884045" y="20613573"/>
            <a:ext cx="13477800" cy="17509200"/>
          </a:xfrm>
          <a:prstGeom prst="rect">
            <a:avLst/>
          </a:prstGeom>
        </p:spPr>
        <p:txBody>
          <a:bodyPr anchorCtr="0" anchor="t" bIns="394825" lIns="394825" spcFirstLastPara="1" rIns="394825" wrap="square" tIns="394825">
            <a:noAutofit/>
          </a:bodyPr>
          <a:lstStyle>
            <a:lvl1pPr indent="-584200" lvl="0" marL="457200">
              <a:spcBef>
                <a:spcPts val="0"/>
              </a:spcBef>
              <a:spcAft>
                <a:spcPts val="0"/>
              </a:spcAft>
              <a:buSzPts val="5600"/>
              <a:buChar char="●"/>
              <a:defRPr/>
            </a:lvl1pPr>
            <a:lvl2pPr indent="-533400" lvl="1" marL="914400">
              <a:spcBef>
                <a:spcPts val="6900"/>
              </a:spcBef>
              <a:spcAft>
                <a:spcPts val="0"/>
              </a:spcAft>
              <a:buSzPts val="4800"/>
              <a:buChar char="○"/>
              <a:defRPr/>
            </a:lvl2pPr>
            <a:lvl3pPr indent="-533400" lvl="2" marL="1371600">
              <a:spcBef>
                <a:spcPts val="6900"/>
              </a:spcBef>
              <a:spcAft>
                <a:spcPts val="0"/>
              </a:spcAft>
              <a:buSzPts val="4800"/>
              <a:buChar char="■"/>
              <a:defRPr/>
            </a:lvl3pPr>
            <a:lvl4pPr indent="-533400" lvl="3" marL="1828800">
              <a:spcBef>
                <a:spcPts val="6900"/>
              </a:spcBef>
              <a:spcAft>
                <a:spcPts val="0"/>
              </a:spcAft>
              <a:buSzPts val="4800"/>
              <a:buChar char="●"/>
              <a:defRPr/>
            </a:lvl4pPr>
            <a:lvl5pPr indent="-533400" lvl="4" marL="2286000">
              <a:spcBef>
                <a:spcPts val="6900"/>
              </a:spcBef>
              <a:spcAft>
                <a:spcPts val="0"/>
              </a:spcAft>
              <a:buSzPts val="4800"/>
              <a:buChar char="○"/>
              <a:defRPr/>
            </a:lvl5pPr>
            <a:lvl6pPr indent="-533400" lvl="5" marL="2743200">
              <a:spcBef>
                <a:spcPts val="6900"/>
              </a:spcBef>
              <a:spcAft>
                <a:spcPts val="0"/>
              </a:spcAft>
              <a:buSzPts val="4800"/>
              <a:buChar char="■"/>
              <a:defRPr/>
            </a:lvl6pPr>
            <a:lvl7pPr indent="-533400" lvl="6" marL="3200400">
              <a:spcBef>
                <a:spcPts val="6900"/>
              </a:spcBef>
              <a:spcAft>
                <a:spcPts val="0"/>
              </a:spcAft>
              <a:buSzPts val="4800"/>
              <a:buChar char="●"/>
              <a:defRPr/>
            </a:lvl7pPr>
            <a:lvl8pPr indent="-533400" lvl="7" marL="3657600">
              <a:spcBef>
                <a:spcPts val="6900"/>
              </a:spcBef>
              <a:spcAft>
                <a:spcPts val="0"/>
              </a:spcAft>
              <a:buSzPts val="4800"/>
              <a:buChar char="○"/>
              <a:defRPr/>
            </a:lvl8pPr>
            <a:lvl9pPr indent="-533400" lvl="8" marL="4114800">
              <a:spcBef>
                <a:spcPts val="6900"/>
              </a:spcBef>
              <a:spcAft>
                <a:spcPts val="6900"/>
              </a:spcAft>
              <a:buSzPts val="4800"/>
              <a:buChar char="■"/>
              <a:defRPr/>
            </a:lvl9pPr>
          </a:lstStyle>
          <a:p/>
        </p:txBody>
      </p:sp>
      <p:sp>
        <p:nvSpPr>
          <p:cNvPr id="106" name="Google Shape;106;p9"/>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7" name="Shape 107"/>
        <p:cNvGrpSpPr/>
        <p:nvPr/>
      </p:nvGrpSpPr>
      <p:grpSpPr>
        <a:xfrm>
          <a:off x="0" y="0"/>
          <a:ext cx="0" cy="0"/>
          <a:chOff x="0" y="0"/>
          <a:chExt cx="0" cy="0"/>
        </a:xfrm>
      </p:grpSpPr>
      <p:sp>
        <p:nvSpPr>
          <p:cNvPr id="108" name="Google Shape;108;p10"/>
          <p:cNvSpPr/>
          <p:nvPr/>
        </p:nvSpPr>
        <p:spPr>
          <a:xfrm>
            <a:off x="70" y="23600267"/>
            <a:ext cx="16951800" cy="19376400"/>
          </a:xfrm>
          <a:prstGeom prst="rtTriangle">
            <a:avLst/>
          </a:prstGeom>
          <a:solidFill>
            <a:schemeClr val="lt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09" name="Google Shape;109;p10"/>
          <p:cNvSpPr/>
          <p:nvPr/>
        </p:nvSpPr>
        <p:spPr>
          <a:xfrm flipH="1">
            <a:off x="8240100" y="12956960"/>
            <a:ext cx="12791100" cy="30019800"/>
          </a:xfrm>
          <a:prstGeom prst="rtTriangle">
            <a:avLst/>
          </a:prstGeom>
          <a:solidFill>
            <a:schemeClr val="dk2"/>
          </a:solidFill>
          <a:ln>
            <a:noFill/>
          </a:ln>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10" name="Google Shape;110;p10"/>
          <p:cNvSpPr/>
          <p:nvPr/>
        </p:nvSpPr>
        <p:spPr>
          <a:xfrm>
            <a:off x="467418" y="1723333"/>
            <a:ext cx="20096100" cy="39530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394825" lIns="394825" spcFirstLastPara="1" rIns="394825" wrap="square" tIns="394825">
            <a:noAutofit/>
          </a:bodyPr>
          <a:lstStyle/>
          <a:p>
            <a:pPr indent="0" lvl="0" marL="0" rtl="0" algn="l">
              <a:spcBef>
                <a:spcPts val="0"/>
              </a:spcBef>
              <a:spcAft>
                <a:spcPts val="0"/>
              </a:spcAft>
              <a:buNone/>
            </a:pPr>
            <a:r>
              <a:t/>
            </a:r>
            <a:endParaRPr/>
          </a:p>
        </p:txBody>
      </p:sp>
      <p:sp>
        <p:nvSpPr>
          <p:cNvPr id="111" name="Google Shape;111;p10"/>
          <p:cNvSpPr txBox="1"/>
          <p:nvPr>
            <p:ph idx="1" type="body"/>
          </p:nvPr>
        </p:nvSpPr>
        <p:spPr>
          <a:xfrm>
            <a:off x="754457" y="34788356"/>
            <a:ext cx="17054700" cy="5055900"/>
          </a:xfrm>
          <a:prstGeom prst="rect">
            <a:avLst/>
          </a:prstGeom>
        </p:spPr>
        <p:txBody>
          <a:bodyPr anchorCtr="0" anchor="b" bIns="394825" lIns="394825" spcFirstLastPara="1" rIns="394825" wrap="square" tIns="394825">
            <a:noAutofit/>
          </a:bodyPr>
          <a:lstStyle>
            <a:lvl1pPr indent="-228600" lvl="0" marL="457200">
              <a:lnSpc>
                <a:spcPct val="100000"/>
              </a:lnSpc>
              <a:spcBef>
                <a:spcPts val="0"/>
              </a:spcBef>
              <a:spcAft>
                <a:spcPts val="0"/>
              </a:spcAft>
              <a:buSzPts val="5600"/>
              <a:buNone/>
              <a:defRPr/>
            </a:lvl1pPr>
          </a:lstStyle>
          <a:p/>
        </p:txBody>
      </p:sp>
      <p:sp>
        <p:nvSpPr>
          <p:cNvPr id="112" name="Google Shape;112;p10"/>
          <p:cNvSpPr txBox="1"/>
          <p:nvPr>
            <p:ph idx="12" type="sldNum"/>
          </p:nvPr>
        </p:nvSpPr>
        <p:spPr>
          <a:xfrm>
            <a:off x="19298687" y="37964873"/>
            <a:ext cx="1262100" cy="3288600"/>
          </a:xfrm>
          <a:prstGeom prst="rect">
            <a:avLst/>
          </a:prstGeom>
        </p:spPr>
        <p:txBody>
          <a:bodyPr anchorCtr="0" anchor="ctr" bIns="394825" lIns="394825" spcFirstLastPara="1" rIns="394825" wrap="square" tIns="3948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16910" y="3718431"/>
            <a:ext cx="19597500" cy="4785300"/>
          </a:xfrm>
          <a:prstGeom prst="rect">
            <a:avLst/>
          </a:prstGeom>
          <a:noFill/>
          <a:ln>
            <a:noFill/>
          </a:ln>
        </p:spPr>
        <p:txBody>
          <a:bodyPr anchorCtr="0" anchor="t" bIns="394825" lIns="394825" spcFirstLastPara="1" rIns="394825" wrap="square" tIns="394825">
            <a:noAutofit/>
          </a:bodyPr>
          <a:lstStyle>
            <a:lvl1pPr lvl="0">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1pPr>
            <a:lvl2pPr lvl="1">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2pPr>
            <a:lvl3pPr lvl="2">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3pPr>
            <a:lvl4pPr lvl="3">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4pPr>
            <a:lvl5pPr lvl="4">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5pPr>
            <a:lvl6pPr lvl="5">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6pPr>
            <a:lvl7pPr lvl="6">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7pPr>
            <a:lvl8pPr lvl="7">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8pPr>
            <a:lvl9pPr lvl="8">
              <a:spcBef>
                <a:spcPts val="0"/>
              </a:spcBef>
              <a:spcAft>
                <a:spcPts val="0"/>
              </a:spcAft>
              <a:buClr>
                <a:schemeClr val="lt1"/>
              </a:buClr>
              <a:buSzPts val="12100"/>
              <a:buFont typeface="Nunito"/>
              <a:buNone/>
              <a:defRPr sz="12100">
                <a:solidFill>
                  <a:schemeClr val="lt1"/>
                </a:solidFill>
                <a:latin typeface="Nunito"/>
                <a:ea typeface="Nunito"/>
                <a:cs typeface="Nunito"/>
                <a:sym typeface="Nunito"/>
              </a:defRPr>
            </a:lvl9pPr>
          </a:lstStyle>
          <a:p/>
        </p:txBody>
      </p:sp>
      <p:sp>
        <p:nvSpPr>
          <p:cNvPr id="11" name="Google Shape;11;p1"/>
          <p:cNvSpPr txBox="1"/>
          <p:nvPr>
            <p:ph idx="1" type="body"/>
          </p:nvPr>
        </p:nvSpPr>
        <p:spPr>
          <a:xfrm>
            <a:off x="716910" y="9629569"/>
            <a:ext cx="19597500" cy="28335300"/>
          </a:xfrm>
          <a:prstGeom prst="rect">
            <a:avLst/>
          </a:prstGeom>
          <a:noFill/>
          <a:ln>
            <a:noFill/>
          </a:ln>
        </p:spPr>
        <p:txBody>
          <a:bodyPr anchorCtr="0" anchor="t" bIns="394825" lIns="394825" spcFirstLastPara="1" rIns="394825" wrap="square" tIns="394825">
            <a:noAutofit/>
          </a:bodyPr>
          <a:lstStyle>
            <a:lvl1pPr indent="-584200" lvl="0" marL="457200">
              <a:lnSpc>
                <a:spcPct val="115000"/>
              </a:lnSpc>
              <a:spcBef>
                <a:spcPts val="0"/>
              </a:spcBef>
              <a:spcAft>
                <a:spcPts val="0"/>
              </a:spcAft>
              <a:buClr>
                <a:schemeClr val="dk2"/>
              </a:buClr>
              <a:buSzPts val="5600"/>
              <a:buFont typeface="Calibri"/>
              <a:buChar char="●"/>
              <a:defRPr sz="5600">
                <a:solidFill>
                  <a:schemeClr val="dk2"/>
                </a:solidFill>
                <a:latin typeface="Calibri"/>
                <a:ea typeface="Calibri"/>
                <a:cs typeface="Calibri"/>
                <a:sym typeface="Calibri"/>
              </a:defRPr>
            </a:lvl1pPr>
            <a:lvl2pPr indent="-533400" lvl="1" marL="9144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2pPr>
            <a:lvl3pPr indent="-533400" lvl="2" marL="13716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3pPr>
            <a:lvl4pPr indent="-533400" lvl="3" marL="18288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4pPr>
            <a:lvl5pPr indent="-533400" lvl="4" marL="22860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5pPr>
            <a:lvl6pPr indent="-533400" lvl="5" marL="27432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6pPr>
            <a:lvl7pPr indent="-533400" lvl="6" marL="32004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7pPr>
            <a:lvl8pPr indent="-533400" lvl="7" marL="3657600">
              <a:lnSpc>
                <a:spcPct val="115000"/>
              </a:lnSpc>
              <a:spcBef>
                <a:spcPts val="6900"/>
              </a:spcBef>
              <a:spcAft>
                <a:spcPts val="0"/>
              </a:spcAft>
              <a:buClr>
                <a:schemeClr val="dk2"/>
              </a:buClr>
              <a:buSzPts val="4800"/>
              <a:buFont typeface="Calibri"/>
              <a:buChar char="○"/>
              <a:defRPr sz="4800">
                <a:solidFill>
                  <a:schemeClr val="dk2"/>
                </a:solidFill>
                <a:latin typeface="Calibri"/>
                <a:ea typeface="Calibri"/>
                <a:cs typeface="Calibri"/>
                <a:sym typeface="Calibri"/>
              </a:defRPr>
            </a:lvl8pPr>
            <a:lvl9pPr indent="-533400" lvl="8" marL="4114800">
              <a:lnSpc>
                <a:spcPct val="115000"/>
              </a:lnSpc>
              <a:spcBef>
                <a:spcPts val="6900"/>
              </a:spcBef>
              <a:spcAft>
                <a:spcPts val="6900"/>
              </a:spcAft>
              <a:buClr>
                <a:schemeClr val="dk2"/>
              </a:buClr>
              <a:buSzPts val="4800"/>
              <a:buFont typeface="Calibri"/>
              <a:buChar char="■"/>
              <a:defRPr sz="4800">
                <a:solidFill>
                  <a:schemeClr val="dk2"/>
                </a:solidFill>
                <a:latin typeface="Calibri"/>
                <a:ea typeface="Calibri"/>
                <a:cs typeface="Calibri"/>
                <a:sym typeface="Calibri"/>
              </a:defRPr>
            </a:lvl9pPr>
          </a:lstStyle>
          <a:p/>
        </p:txBody>
      </p:sp>
      <p:sp>
        <p:nvSpPr>
          <p:cNvPr id="12" name="Google Shape;12;p1"/>
          <p:cNvSpPr txBox="1"/>
          <p:nvPr>
            <p:ph idx="12" type="sldNum"/>
          </p:nvPr>
        </p:nvSpPr>
        <p:spPr>
          <a:xfrm>
            <a:off x="19298687" y="37964873"/>
            <a:ext cx="1262100" cy="3288600"/>
          </a:xfrm>
          <a:prstGeom prst="rect">
            <a:avLst/>
          </a:prstGeom>
          <a:noFill/>
          <a:ln>
            <a:noFill/>
          </a:ln>
        </p:spPr>
        <p:txBody>
          <a:bodyPr anchorCtr="0" anchor="ctr" bIns="394825" lIns="394825" spcFirstLastPara="1" rIns="394825" wrap="square" tIns="394825">
            <a:noAutofit/>
          </a:bodyPr>
          <a:lstStyle>
            <a:lvl1pPr lvl="0" algn="r">
              <a:buNone/>
              <a:defRPr sz="4300">
                <a:solidFill>
                  <a:schemeClr val="dk2"/>
                </a:solidFill>
                <a:latin typeface="Nunito"/>
                <a:ea typeface="Nunito"/>
                <a:cs typeface="Nunito"/>
                <a:sym typeface="Nunito"/>
              </a:defRPr>
            </a:lvl1pPr>
            <a:lvl2pPr lvl="1" algn="r">
              <a:buNone/>
              <a:defRPr sz="4300">
                <a:solidFill>
                  <a:schemeClr val="dk2"/>
                </a:solidFill>
                <a:latin typeface="Nunito"/>
                <a:ea typeface="Nunito"/>
                <a:cs typeface="Nunito"/>
                <a:sym typeface="Nunito"/>
              </a:defRPr>
            </a:lvl2pPr>
            <a:lvl3pPr lvl="2" algn="r">
              <a:buNone/>
              <a:defRPr sz="4300">
                <a:solidFill>
                  <a:schemeClr val="dk2"/>
                </a:solidFill>
                <a:latin typeface="Nunito"/>
                <a:ea typeface="Nunito"/>
                <a:cs typeface="Nunito"/>
                <a:sym typeface="Nunito"/>
              </a:defRPr>
            </a:lvl3pPr>
            <a:lvl4pPr lvl="3" algn="r">
              <a:buNone/>
              <a:defRPr sz="4300">
                <a:solidFill>
                  <a:schemeClr val="dk2"/>
                </a:solidFill>
                <a:latin typeface="Nunito"/>
                <a:ea typeface="Nunito"/>
                <a:cs typeface="Nunito"/>
                <a:sym typeface="Nunito"/>
              </a:defRPr>
            </a:lvl4pPr>
            <a:lvl5pPr lvl="4" algn="r">
              <a:buNone/>
              <a:defRPr sz="4300">
                <a:solidFill>
                  <a:schemeClr val="dk2"/>
                </a:solidFill>
                <a:latin typeface="Nunito"/>
                <a:ea typeface="Nunito"/>
                <a:cs typeface="Nunito"/>
                <a:sym typeface="Nunito"/>
              </a:defRPr>
            </a:lvl5pPr>
            <a:lvl6pPr lvl="5" algn="r">
              <a:buNone/>
              <a:defRPr sz="4300">
                <a:solidFill>
                  <a:schemeClr val="dk2"/>
                </a:solidFill>
                <a:latin typeface="Nunito"/>
                <a:ea typeface="Nunito"/>
                <a:cs typeface="Nunito"/>
                <a:sym typeface="Nunito"/>
              </a:defRPr>
            </a:lvl6pPr>
            <a:lvl7pPr lvl="6" algn="r">
              <a:buNone/>
              <a:defRPr sz="4300">
                <a:solidFill>
                  <a:schemeClr val="dk2"/>
                </a:solidFill>
                <a:latin typeface="Nunito"/>
                <a:ea typeface="Nunito"/>
                <a:cs typeface="Nunito"/>
                <a:sym typeface="Nunito"/>
              </a:defRPr>
            </a:lvl7pPr>
            <a:lvl8pPr lvl="7" algn="r">
              <a:buNone/>
              <a:defRPr sz="4300">
                <a:solidFill>
                  <a:schemeClr val="dk2"/>
                </a:solidFill>
                <a:latin typeface="Nunito"/>
                <a:ea typeface="Nunito"/>
                <a:cs typeface="Nunito"/>
                <a:sym typeface="Nunito"/>
              </a:defRPr>
            </a:lvl8pPr>
            <a:lvl9pPr lvl="8" algn="r">
              <a:buNone/>
              <a:defRPr sz="4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978050" y="2453225"/>
            <a:ext cx="17075100" cy="4366500"/>
          </a:xfrm>
          <a:prstGeom prst="rect">
            <a:avLst/>
          </a:prstGeom>
          <a:solidFill>
            <a:schemeClr val="dk1"/>
          </a:solidFill>
          <a:ln cap="flat" cmpd="sng" w="381000">
            <a:solidFill>
              <a:srgbClr val="FFE599"/>
            </a:solidFill>
            <a:prstDash val="solid"/>
            <a:miter lim="800000"/>
            <a:headEnd len="sm" w="sm" type="none"/>
            <a:tailEnd len="sm" w="sm" type="none"/>
          </a:ln>
        </p:spPr>
        <p:txBody>
          <a:bodyPr anchorCtr="0" anchor="ctr" bIns="182850" lIns="365725" spcFirstLastPara="1" rIns="365725" wrap="square" tIns="182850">
            <a:noAutofit/>
          </a:bodyPr>
          <a:lstStyle/>
          <a:p>
            <a:pPr indent="0" lvl="0" marL="0" rtl="0" algn="ctr">
              <a:spcBef>
                <a:spcPts val="0"/>
              </a:spcBef>
              <a:spcAft>
                <a:spcPts val="0"/>
              </a:spcAft>
              <a:buClr>
                <a:srgbClr val="284304"/>
              </a:buClr>
              <a:buSzPts val="9300"/>
              <a:buFont typeface="Arial"/>
              <a:buNone/>
            </a:pPr>
            <a:r>
              <a:rPr b="1" lang="en-US" sz="10000">
                <a:solidFill>
                  <a:srgbClr val="666666"/>
                </a:solidFill>
                <a:latin typeface="Montserrat"/>
                <a:ea typeface="Montserrat"/>
                <a:cs typeface="Montserrat"/>
                <a:sym typeface="Montserrat"/>
              </a:rPr>
              <a:t>RUNNING AN AUCTION USING BLOCKCHAIN</a:t>
            </a:r>
            <a:endParaRPr b="1" sz="10000">
              <a:solidFill>
                <a:srgbClr val="666666"/>
              </a:solidFill>
              <a:latin typeface="Montserrat"/>
              <a:ea typeface="Montserrat"/>
              <a:cs typeface="Montserrat"/>
              <a:sym typeface="Montserrat"/>
            </a:endParaRPr>
          </a:p>
        </p:txBody>
      </p:sp>
      <p:sp>
        <p:nvSpPr>
          <p:cNvPr id="135" name="Google Shape;135;p14"/>
          <p:cNvSpPr txBox="1"/>
          <p:nvPr/>
        </p:nvSpPr>
        <p:spPr>
          <a:xfrm>
            <a:off x="11441100" y="7878374"/>
            <a:ext cx="8251500" cy="24882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266675" lIns="266675" spcFirstLastPara="1" rIns="266675" wrap="square" tIns="266675">
            <a:noAutofit/>
          </a:bodyPr>
          <a:lstStyle/>
          <a:p>
            <a:pPr indent="0" lvl="0" marL="0" marR="0" rtl="0" algn="ctr">
              <a:spcBef>
                <a:spcPts val="0"/>
              </a:spcBef>
              <a:spcAft>
                <a:spcPts val="0"/>
              </a:spcAft>
              <a:buNone/>
            </a:pPr>
            <a:r>
              <a:rPr b="1" lang="en-US" sz="6000">
                <a:solidFill>
                  <a:srgbClr val="666666"/>
                </a:solidFill>
                <a:latin typeface="Montserrat"/>
                <a:ea typeface="Montserrat"/>
                <a:cs typeface="Montserrat"/>
                <a:sym typeface="Montserrat"/>
              </a:rPr>
              <a:t>Running the Auction</a:t>
            </a:r>
            <a:endParaRPr b="1" sz="6000">
              <a:solidFill>
                <a:srgbClr val="666666"/>
              </a:solidFill>
              <a:latin typeface="Montserrat"/>
              <a:ea typeface="Montserrat"/>
              <a:cs typeface="Montserrat"/>
              <a:sym typeface="Montserrat"/>
            </a:endParaRPr>
          </a:p>
        </p:txBody>
      </p:sp>
      <p:pic>
        <p:nvPicPr>
          <p:cNvPr id="136" name="Google Shape;136;p14"/>
          <p:cNvPicPr preferRelativeResize="0"/>
          <p:nvPr/>
        </p:nvPicPr>
        <p:blipFill rotWithShape="1">
          <a:blip r:embed="rId3">
            <a:alphaModFix/>
          </a:blip>
          <a:srcRect b="14144" l="0" r="0" t="1864"/>
          <a:stretch/>
        </p:blipFill>
        <p:spPr>
          <a:xfrm>
            <a:off x="1501775" y="8007125"/>
            <a:ext cx="7974176" cy="16743575"/>
          </a:xfrm>
          <a:prstGeom prst="rect">
            <a:avLst/>
          </a:prstGeom>
          <a:noFill/>
          <a:ln cap="flat" cmpd="sng" w="254000">
            <a:solidFill>
              <a:srgbClr val="FFE599"/>
            </a:solidFill>
            <a:prstDash val="solid"/>
            <a:miter lim="800000"/>
            <a:headEnd len="sm" w="sm" type="none"/>
            <a:tailEnd len="sm" w="sm" type="none"/>
          </a:ln>
        </p:spPr>
      </p:pic>
      <p:sp>
        <p:nvSpPr>
          <p:cNvPr id="137" name="Google Shape;137;p14"/>
          <p:cNvSpPr txBox="1"/>
          <p:nvPr/>
        </p:nvSpPr>
        <p:spPr>
          <a:xfrm>
            <a:off x="1365300" y="25350775"/>
            <a:ext cx="8229300" cy="2488200"/>
          </a:xfrm>
          <a:prstGeom prst="rect">
            <a:avLst/>
          </a:prstGeom>
          <a:solidFill>
            <a:schemeClr val="dk1"/>
          </a:solidFill>
          <a:ln cap="flat" cmpd="sng" w="114300">
            <a:solidFill>
              <a:srgbClr val="FFE599"/>
            </a:solidFill>
            <a:prstDash val="solid"/>
            <a:miter lim="800000"/>
            <a:headEnd len="sm" w="sm" type="none"/>
            <a:tailEnd len="sm" w="sm" type="none"/>
          </a:ln>
        </p:spPr>
        <p:txBody>
          <a:bodyPr anchorCtr="0" anchor="t" bIns="274300" lIns="274300" spcFirstLastPara="1" rIns="274300" wrap="square" tIns="274300">
            <a:noAutofit/>
          </a:bodyPr>
          <a:lstStyle/>
          <a:p>
            <a:pPr indent="0" lvl="0" marL="0" marR="0" rtl="0" algn="l">
              <a:lnSpc>
                <a:spcPct val="115000"/>
              </a:lnSpc>
              <a:spcBef>
                <a:spcPts val="0"/>
              </a:spcBef>
              <a:spcAft>
                <a:spcPts val="0"/>
              </a:spcAft>
              <a:buNone/>
            </a:pPr>
            <a:r>
              <a:rPr b="1" i="0" lang="en-US" sz="2300" u="none" cap="none" strike="noStrike">
                <a:solidFill>
                  <a:srgbClr val="666666"/>
                </a:solidFill>
                <a:latin typeface="Montserrat"/>
                <a:ea typeface="Montserrat"/>
                <a:cs typeface="Montserrat"/>
                <a:sym typeface="Montserrat"/>
              </a:rPr>
              <a:t>Figure 1 (above): </a:t>
            </a:r>
            <a:r>
              <a:rPr lang="en-US" sz="2300">
                <a:solidFill>
                  <a:srgbClr val="666666"/>
                </a:solidFill>
                <a:latin typeface="Montserrat"/>
                <a:ea typeface="Montserrat"/>
                <a:cs typeface="Montserrat"/>
                <a:sym typeface="Montserrat"/>
              </a:rPr>
              <a:t>What is Blockchain? Blockchain is a digital ledger that allows encrypted information to be transferred peer to peer through a decentralized system. Blockchain can be used for many different things besides CryptoCurrency.</a:t>
            </a:r>
            <a:endParaRPr sz="2000">
              <a:solidFill>
                <a:srgbClr val="666666"/>
              </a:solidFill>
              <a:latin typeface="Montserrat"/>
              <a:ea typeface="Montserrat"/>
              <a:cs typeface="Montserrat"/>
              <a:sym typeface="Montserrat"/>
            </a:endParaRPr>
          </a:p>
        </p:txBody>
      </p:sp>
      <p:sp>
        <p:nvSpPr>
          <p:cNvPr id="138" name="Google Shape;138;p14"/>
          <p:cNvSpPr txBox="1"/>
          <p:nvPr/>
        </p:nvSpPr>
        <p:spPr>
          <a:xfrm>
            <a:off x="10905849" y="11764925"/>
            <a:ext cx="2793000" cy="1446600"/>
          </a:xfrm>
          <a:prstGeom prst="rect">
            <a:avLst/>
          </a:prstGeom>
          <a:noFill/>
          <a:ln>
            <a:noFill/>
          </a:ln>
        </p:spPr>
        <p:txBody>
          <a:bodyPr anchorCtr="0" anchor="ctr" bIns="105100" lIns="210275" spcFirstLastPara="1" rIns="210275" wrap="square" tIns="105100">
            <a:noAutofit/>
          </a:bodyPr>
          <a:lstStyle/>
          <a:p>
            <a:pPr indent="0" lvl="0" marL="0" rtl="0" algn="r">
              <a:lnSpc>
                <a:spcPct val="90000"/>
              </a:lnSpc>
              <a:spcBef>
                <a:spcPts val="0"/>
              </a:spcBef>
              <a:spcAft>
                <a:spcPts val="0"/>
              </a:spcAft>
              <a:buNone/>
            </a:pPr>
            <a:r>
              <a:rPr b="1" lang="en-US" sz="3000">
                <a:solidFill>
                  <a:srgbClr val="666666"/>
                </a:solidFill>
                <a:latin typeface="Montserrat"/>
                <a:ea typeface="Montserrat"/>
                <a:cs typeface="Montserrat"/>
                <a:sym typeface="Montserrat"/>
              </a:rPr>
              <a:t>Auctioneer</a:t>
            </a:r>
            <a:endParaRPr sz="3000">
              <a:solidFill>
                <a:srgbClr val="666666"/>
              </a:solidFill>
              <a:latin typeface="Montserrat"/>
              <a:ea typeface="Montserrat"/>
              <a:cs typeface="Montserrat"/>
              <a:sym typeface="Montserrat"/>
            </a:endParaRPr>
          </a:p>
        </p:txBody>
      </p:sp>
      <p:sp>
        <p:nvSpPr>
          <p:cNvPr id="139" name="Google Shape;139;p14"/>
          <p:cNvSpPr/>
          <p:nvPr/>
        </p:nvSpPr>
        <p:spPr>
          <a:xfrm>
            <a:off x="13698950" y="10983400"/>
            <a:ext cx="5983500" cy="2960100"/>
          </a:xfrm>
          <a:prstGeom prst="rect">
            <a:avLst/>
          </a:prstGeom>
          <a:solidFill>
            <a:srgbClr val="F4CCCC"/>
          </a:solidFill>
          <a:ln>
            <a:noFill/>
          </a:ln>
        </p:spPr>
        <p:txBody>
          <a:bodyPr anchorCtr="0" anchor="ctr" bIns="105100" lIns="210275" spcFirstLastPara="1" rIns="210275" wrap="square" tIns="105100">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40" name="Google Shape;140;p14"/>
          <p:cNvSpPr txBox="1"/>
          <p:nvPr/>
        </p:nvSpPr>
        <p:spPr>
          <a:xfrm>
            <a:off x="13841728" y="11324353"/>
            <a:ext cx="5655600" cy="2328000"/>
          </a:xfrm>
          <a:prstGeom prst="rect">
            <a:avLst/>
          </a:prstGeom>
          <a:noFill/>
          <a:ln>
            <a:noFill/>
          </a:ln>
        </p:spPr>
        <p:txBody>
          <a:bodyPr anchorCtr="0" anchor="ctr" bIns="105100" lIns="210275" spcFirstLastPara="1" rIns="210275" wrap="square" tIns="105100">
            <a:noAutofit/>
          </a:bodyPr>
          <a:lstStyle/>
          <a:p>
            <a:pPr indent="0" lvl="0" marL="0" rtl="0" algn="l">
              <a:lnSpc>
                <a:spcPct val="115000"/>
              </a:lnSpc>
              <a:spcBef>
                <a:spcPts val="0"/>
              </a:spcBef>
              <a:spcAft>
                <a:spcPts val="0"/>
              </a:spcAft>
              <a:buNone/>
            </a:pPr>
            <a:r>
              <a:rPr lang="en-US" sz="2800">
                <a:solidFill>
                  <a:srgbClr val="666666"/>
                </a:solidFill>
                <a:latin typeface="Montserrat"/>
                <a:ea typeface="Montserrat"/>
                <a:cs typeface="Montserrat"/>
                <a:sym typeface="Montserrat"/>
              </a:rPr>
              <a:t>An auctioneer is selected; they open the auction and are the only ones that can close the auction </a:t>
            </a:r>
            <a:endParaRPr sz="2800">
              <a:solidFill>
                <a:srgbClr val="666666"/>
              </a:solidFill>
              <a:latin typeface="Montserrat"/>
              <a:ea typeface="Montserrat"/>
              <a:cs typeface="Montserrat"/>
              <a:sym typeface="Montserrat"/>
            </a:endParaRPr>
          </a:p>
        </p:txBody>
      </p:sp>
      <p:sp>
        <p:nvSpPr>
          <p:cNvPr id="141" name="Google Shape;141;p14"/>
          <p:cNvSpPr txBox="1"/>
          <p:nvPr/>
        </p:nvSpPr>
        <p:spPr>
          <a:xfrm>
            <a:off x="11264448" y="14446164"/>
            <a:ext cx="2434500" cy="2547600"/>
          </a:xfrm>
          <a:prstGeom prst="rect">
            <a:avLst/>
          </a:prstGeom>
          <a:noFill/>
          <a:ln>
            <a:noFill/>
          </a:ln>
        </p:spPr>
        <p:txBody>
          <a:bodyPr anchorCtr="0" anchor="ctr" bIns="105100" lIns="210275" spcFirstLastPara="1" rIns="210275" wrap="square" tIns="105100">
            <a:noAutofit/>
          </a:bodyPr>
          <a:lstStyle/>
          <a:p>
            <a:pPr indent="0" lvl="0" marL="0" rtl="0" algn="r">
              <a:lnSpc>
                <a:spcPct val="90000"/>
              </a:lnSpc>
              <a:spcBef>
                <a:spcPts val="0"/>
              </a:spcBef>
              <a:spcAft>
                <a:spcPts val="0"/>
              </a:spcAft>
              <a:buNone/>
            </a:pPr>
            <a:r>
              <a:rPr b="1" lang="en-US" sz="3000">
                <a:solidFill>
                  <a:srgbClr val="666666"/>
                </a:solidFill>
                <a:latin typeface="Montserrat"/>
                <a:ea typeface="Montserrat"/>
                <a:cs typeface="Montserrat"/>
                <a:sym typeface="Montserrat"/>
              </a:rPr>
              <a:t>Opening</a:t>
            </a:r>
            <a:endParaRPr b="1" sz="3000">
              <a:solidFill>
                <a:srgbClr val="666666"/>
              </a:solidFill>
              <a:latin typeface="Montserrat"/>
              <a:ea typeface="Montserrat"/>
              <a:cs typeface="Montserrat"/>
              <a:sym typeface="Montserrat"/>
            </a:endParaRPr>
          </a:p>
        </p:txBody>
      </p:sp>
      <p:sp>
        <p:nvSpPr>
          <p:cNvPr id="142" name="Google Shape;142;p14"/>
          <p:cNvSpPr/>
          <p:nvPr/>
        </p:nvSpPr>
        <p:spPr>
          <a:xfrm>
            <a:off x="13698950" y="14243099"/>
            <a:ext cx="5983500" cy="2960100"/>
          </a:xfrm>
          <a:prstGeom prst="rect">
            <a:avLst/>
          </a:prstGeom>
          <a:solidFill>
            <a:srgbClr val="FCE5CD"/>
          </a:solidFill>
          <a:ln>
            <a:noFill/>
          </a:ln>
        </p:spPr>
        <p:txBody>
          <a:bodyPr anchorCtr="0" anchor="ctr" bIns="105100" lIns="210275" spcFirstLastPara="1" rIns="210275" wrap="square" tIns="105100">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43" name="Google Shape;143;p14"/>
          <p:cNvSpPr txBox="1"/>
          <p:nvPr/>
        </p:nvSpPr>
        <p:spPr>
          <a:xfrm>
            <a:off x="13841715" y="15078798"/>
            <a:ext cx="5655600" cy="1337400"/>
          </a:xfrm>
          <a:prstGeom prst="rect">
            <a:avLst/>
          </a:prstGeom>
          <a:noFill/>
          <a:ln>
            <a:noFill/>
          </a:ln>
        </p:spPr>
        <p:txBody>
          <a:bodyPr anchorCtr="0" anchor="ctr" bIns="105100" lIns="210275" spcFirstLastPara="1" rIns="210275" wrap="square" tIns="105100">
            <a:noAutofit/>
          </a:bodyPr>
          <a:lstStyle/>
          <a:p>
            <a:pPr indent="0" lvl="0" marL="0" rtl="0" algn="l">
              <a:lnSpc>
                <a:spcPct val="115000"/>
              </a:lnSpc>
              <a:spcBef>
                <a:spcPts val="0"/>
              </a:spcBef>
              <a:spcAft>
                <a:spcPts val="0"/>
              </a:spcAft>
              <a:buNone/>
            </a:pPr>
            <a:r>
              <a:rPr lang="en-US" sz="2800">
                <a:solidFill>
                  <a:srgbClr val="666666"/>
                </a:solidFill>
                <a:latin typeface="Montserrat"/>
                <a:ea typeface="Montserrat"/>
                <a:cs typeface="Montserrat"/>
                <a:sym typeface="Montserrat"/>
              </a:rPr>
              <a:t>An auction is opened by the auctioneer and the currency is set to ethers</a:t>
            </a:r>
            <a:endParaRPr sz="2800">
              <a:solidFill>
                <a:srgbClr val="666666"/>
              </a:solidFill>
              <a:latin typeface="Montserrat"/>
              <a:ea typeface="Montserrat"/>
              <a:cs typeface="Montserrat"/>
              <a:sym typeface="Montserrat"/>
            </a:endParaRPr>
          </a:p>
        </p:txBody>
      </p:sp>
      <p:sp>
        <p:nvSpPr>
          <p:cNvPr id="144" name="Google Shape;144;p14"/>
          <p:cNvSpPr txBox="1"/>
          <p:nvPr/>
        </p:nvSpPr>
        <p:spPr>
          <a:xfrm>
            <a:off x="11365562" y="17722360"/>
            <a:ext cx="2364300" cy="2547600"/>
          </a:xfrm>
          <a:prstGeom prst="rect">
            <a:avLst/>
          </a:prstGeom>
          <a:noFill/>
          <a:ln>
            <a:noFill/>
          </a:ln>
        </p:spPr>
        <p:txBody>
          <a:bodyPr anchorCtr="0" anchor="ctr" bIns="105100" lIns="210275" spcFirstLastPara="1" rIns="210275" wrap="square" tIns="105100">
            <a:noAutofit/>
          </a:bodyPr>
          <a:lstStyle/>
          <a:p>
            <a:pPr indent="0" lvl="0" marL="0" rtl="0" algn="r">
              <a:lnSpc>
                <a:spcPct val="90000"/>
              </a:lnSpc>
              <a:spcBef>
                <a:spcPts val="0"/>
              </a:spcBef>
              <a:spcAft>
                <a:spcPts val="0"/>
              </a:spcAft>
              <a:buNone/>
            </a:pPr>
            <a:r>
              <a:rPr b="1" lang="en-US" sz="3000">
                <a:solidFill>
                  <a:srgbClr val="666666"/>
                </a:solidFill>
                <a:latin typeface="Montserrat"/>
                <a:ea typeface="Montserrat"/>
                <a:cs typeface="Montserrat"/>
                <a:sym typeface="Montserrat"/>
              </a:rPr>
              <a:t>Seller</a:t>
            </a:r>
            <a:endParaRPr b="1" sz="3000">
              <a:solidFill>
                <a:srgbClr val="666666"/>
              </a:solidFill>
              <a:latin typeface="Montserrat"/>
              <a:ea typeface="Montserrat"/>
              <a:cs typeface="Montserrat"/>
              <a:sym typeface="Montserrat"/>
            </a:endParaRPr>
          </a:p>
        </p:txBody>
      </p:sp>
      <p:sp>
        <p:nvSpPr>
          <p:cNvPr id="145" name="Google Shape;145;p14"/>
          <p:cNvSpPr/>
          <p:nvPr/>
        </p:nvSpPr>
        <p:spPr>
          <a:xfrm>
            <a:off x="13708950" y="17502775"/>
            <a:ext cx="5983500" cy="2960100"/>
          </a:xfrm>
          <a:prstGeom prst="rect">
            <a:avLst/>
          </a:prstGeom>
          <a:solidFill>
            <a:srgbClr val="FFF2CC"/>
          </a:solidFill>
          <a:ln>
            <a:noFill/>
          </a:ln>
        </p:spPr>
        <p:txBody>
          <a:bodyPr anchorCtr="0" anchor="ctr" bIns="105100" lIns="210275" spcFirstLastPara="1" rIns="210275" wrap="square" tIns="105100">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46" name="Google Shape;146;p14"/>
          <p:cNvSpPr txBox="1"/>
          <p:nvPr/>
        </p:nvSpPr>
        <p:spPr>
          <a:xfrm>
            <a:off x="13872903" y="18354929"/>
            <a:ext cx="5655600" cy="1337400"/>
          </a:xfrm>
          <a:prstGeom prst="rect">
            <a:avLst/>
          </a:prstGeom>
          <a:noFill/>
          <a:ln>
            <a:noFill/>
          </a:ln>
        </p:spPr>
        <p:txBody>
          <a:bodyPr anchorCtr="0" anchor="ctr" bIns="105100" lIns="210275" spcFirstLastPara="1" rIns="210275" wrap="square" tIns="105100">
            <a:noAutofit/>
          </a:bodyPr>
          <a:lstStyle/>
          <a:p>
            <a:pPr indent="0" lvl="0" marL="0" rtl="0" algn="l">
              <a:lnSpc>
                <a:spcPct val="115000"/>
              </a:lnSpc>
              <a:spcBef>
                <a:spcPts val="0"/>
              </a:spcBef>
              <a:spcAft>
                <a:spcPts val="0"/>
              </a:spcAft>
              <a:buNone/>
            </a:pPr>
            <a:r>
              <a:rPr lang="en-US" sz="2800">
                <a:solidFill>
                  <a:srgbClr val="666666"/>
                </a:solidFill>
                <a:latin typeface="Montserrat"/>
                <a:ea typeface="Montserrat"/>
                <a:cs typeface="Montserrat"/>
                <a:sym typeface="Montserrat"/>
              </a:rPr>
              <a:t>A different account is selected for the seller. The seller sets the minimum bid.</a:t>
            </a:r>
            <a:endParaRPr sz="2800">
              <a:solidFill>
                <a:srgbClr val="666666"/>
              </a:solidFill>
              <a:latin typeface="Montserrat"/>
              <a:ea typeface="Montserrat"/>
              <a:cs typeface="Montserrat"/>
              <a:sym typeface="Montserrat"/>
            </a:endParaRPr>
          </a:p>
        </p:txBody>
      </p:sp>
      <p:sp>
        <p:nvSpPr>
          <p:cNvPr id="147" name="Google Shape;147;p14"/>
          <p:cNvSpPr txBox="1"/>
          <p:nvPr/>
        </p:nvSpPr>
        <p:spPr>
          <a:xfrm>
            <a:off x="11392792" y="20965506"/>
            <a:ext cx="2364300" cy="2547600"/>
          </a:xfrm>
          <a:prstGeom prst="rect">
            <a:avLst/>
          </a:prstGeom>
          <a:noFill/>
          <a:ln>
            <a:noFill/>
          </a:ln>
        </p:spPr>
        <p:txBody>
          <a:bodyPr anchorCtr="0" anchor="ctr" bIns="105100" lIns="210275" spcFirstLastPara="1" rIns="210275" wrap="square" tIns="105100">
            <a:noAutofit/>
          </a:bodyPr>
          <a:lstStyle/>
          <a:p>
            <a:pPr indent="0" lvl="0" marL="0" rtl="0" algn="r">
              <a:lnSpc>
                <a:spcPct val="90000"/>
              </a:lnSpc>
              <a:spcBef>
                <a:spcPts val="0"/>
              </a:spcBef>
              <a:spcAft>
                <a:spcPts val="0"/>
              </a:spcAft>
              <a:buNone/>
            </a:pPr>
            <a:r>
              <a:rPr b="1" lang="en-US" sz="3000">
                <a:solidFill>
                  <a:srgbClr val="666666"/>
                </a:solidFill>
                <a:latin typeface="Montserrat"/>
                <a:ea typeface="Montserrat"/>
                <a:cs typeface="Montserrat"/>
                <a:sym typeface="Montserrat"/>
              </a:rPr>
              <a:t>Bidder</a:t>
            </a:r>
            <a:endParaRPr b="1" sz="3000">
              <a:solidFill>
                <a:srgbClr val="666666"/>
              </a:solidFill>
              <a:latin typeface="Montserrat"/>
              <a:ea typeface="Montserrat"/>
              <a:cs typeface="Montserrat"/>
              <a:sym typeface="Montserrat"/>
            </a:endParaRPr>
          </a:p>
        </p:txBody>
      </p:sp>
      <p:sp>
        <p:nvSpPr>
          <p:cNvPr id="148" name="Google Shape;148;p14"/>
          <p:cNvSpPr/>
          <p:nvPr/>
        </p:nvSpPr>
        <p:spPr>
          <a:xfrm>
            <a:off x="13708950" y="20762450"/>
            <a:ext cx="5983500" cy="2960100"/>
          </a:xfrm>
          <a:prstGeom prst="rect">
            <a:avLst/>
          </a:prstGeom>
          <a:solidFill>
            <a:srgbClr val="D9EAD3"/>
          </a:solidFill>
          <a:ln>
            <a:noFill/>
          </a:ln>
        </p:spPr>
        <p:txBody>
          <a:bodyPr anchorCtr="0" anchor="ctr" bIns="105100" lIns="210275" spcFirstLastPara="1" rIns="210275" wrap="square" tIns="105100">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49" name="Google Shape;149;p14"/>
          <p:cNvSpPr txBox="1"/>
          <p:nvPr/>
        </p:nvSpPr>
        <p:spPr>
          <a:xfrm>
            <a:off x="13900165" y="21598074"/>
            <a:ext cx="5828700" cy="1337400"/>
          </a:xfrm>
          <a:prstGeom prst="rect">
            <a:avLst/>
          </a:prstGeom>
          <a:noFill/>
          <a:ln>
            <a:noFill/>
          </a:ln>
        </p:spPr>
        <p:txBody>
          <a:bodyPr anchorCtr="0" anchor="ctr" bIns="105100" lIns="210275" spcFirstLastPara="1" rIns="210275" wrap="square" tIns="105100">
            <a:noAutofit/>
          </a:bodyPr>
          <a:lstStyle/>
          <a:p>
            <a:pPr indent="0" lvl="0" marL="0" rtl="0" algn="l">
              <a:lnSpc>
                <a:spcPct val="115000"/>
              </a:lnSpc>
              <a:spcBef>
                <a:spcPts val="0"/>
              </a:spcBef>
              <a:spcAft>
                <a:spcPts val="0"/>
              </a:spcAft>
              <a:buNone/>
            </a:pPr>
            <a:r>
              <a:rPr lang="en-US" sz="2800">
                <a:solidFill>
                  <a:srgbClr val="666666"/>
                </a:solidFill>
                <a:latin typeface="Montserrat"/>
                <a:ea typeface="Montserrat"/>
                <a:cs typeface="Montserrat"/>
                <a:sym typeface="Montserrat"/>
              </a:rPr>
              <a:t>The remaining accounts are bidders. To bid, a bidder account is selected and a bid is placed. </a:t>
            </a:r>
            <a:endParaRPr sz="2800">
              <a:solidFill>
                <a:srgbClr val="666666"/>
              </a:solidFill>
              <a:latin typeface="Montserrat"/>
              <a:ea typeface="Montserrat"/>
              <a:cs typeface="Montserrat"/>
              <a:sym typeface="Montserrat"/>
            </a:endParaRPr>
          </a:p>
        </p:txBody>
      </p:sp>
      <p:sp>
        <p:nvSpPr>
          <p:cNvPr id="150" name="Google Shape;150;p14"/>
          <p:cNvSpPr txBox="1"/>
          <p:nvPr/>
        </p:nvSpPr>
        <p:spPr>
          <a:xfrm>
            <a:off x="11570051" y="24225187"/>
            <a:ext cx="2138700" cy="2547600"/>
          </a:xfrm>
          <a:prstGeom prst="rect">
            <a:avLst/>
          </a:prstGeom>
          <a:noFill/>
          <a:ln>
            <a:noFill/>
          </a:ln>
        </p:spPr>
        <p:txBody>
          <a:bodyPr anchorCtr="0" anchor="ctr" bIns="105100" lIns="210275" spcFirstLastPara="1" rIns="210275" wrap="square" tIns="105100">
            <a:noAutofit/>
          </a:bodyPr>
          <a:lstStyle/>
          <a:p>
            <a:pPr indent="0" lvl="0" marL="0" rtl="0" algn="r">
              <a:lnSpc>
                <a:spcPct val="90000"/>
              </a:lnSpc>
              <a:spcBef>
                <a:spcPts val="0"/>
              </a:spcBef>
              <a:spcAft>
                <a:spcPts val="0"/>
              </a:spcAft>
              <a:buNone/>
            </a:pPr>
            <a:r>
              <a:rPr b="1" lang="en-US" sz="3000">
                <a:solidFill>
                  <a:srgbClr val="666666"/>
                </a:solidFill>
                <a:latin typeface="Montserrat"/>
                <a:ea typeface="Montserrat"/>
                <a:cs typeface="Montserrat"/>
                <a:sym typeface="Montserrat"/>
              </a:rPr>
              <a:t>Bid</a:t>
            </a:r>
            <a:endParaRPr b="1" sz="3000">
              <a:solidFill>
                <a:srgbClr val="666666"/>
              </a:solidFill>
              <a:latin typeface="Montserrat"/>
              <a:ea typeface="Montserrat"/>
              <a:cs typeface="Montserrat"/>
              <a:sym typeface="Montserrat"/>
            </a:endParaRPr>
          </a:p>
        </p:txBody>
      </p:sp>
      <p:sp>
        <p:nvSpPr>
          <p:cNvPr id="151" name="Google Shape;151;p14"/>
          <p:cNvSpPr/>
          <p:nvPr/>
        </p:nvSpPr>
        <p:spPr>
          <a:xfrm>
            <a:off x="13709102" y="24022119"/>
            <a:ext cx="5983500" cy="2960100"/>
          </a:xfrm>
          <a:prstGeom prst="rect">
            <a:avLst/>
          </a:prstGeom>
          <a:solidFill>
            <a:srgbClr val="CFE2F3"/>
          </a:solidFill>
          <a:ln>
            <a:noFill/>
          </a:ln>
        </p:spPr>
        <p:txBody>
          <a:bodyPr anchorCtr="0" anchor="ctr" bIns="105100" lIns="210275" spcFirstLastPara="1" rIns="210275" wrap="square" tIns="105100">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52" name="Google Shape;152;p14"/>
          <p:cNvSpPr txBox="1"/>
          <p:nvPr/>
        </p:nvSpPr>
        <p:spPr>
          <a:xfrm>
            <a:off x="13838800" y="24857788"/>
            <a:ext cx="5828700" cy="1337400"/>
          </a:xfrm>
          <a:prstGeom prst="rect">
            <a:avLst/>
          </a:prstGeom>
          <a:noFill/>
          <a:ln>
            <a:noFill/>
          </a:ln>
        </p:spPr>
        <p:txBody>
          <a:bodyPr anchorCtr="0" anchor="ctr" bIns="105100" lIns="210275" spcFirstLastPara="1" rIns="210275" wrap="square" tIns="105100">
            <a:noAutofit/>
          </a:bodyPr>
          <a:lstStyle/>
          <a:p>
            <a:pPr indent="0" lvl="0" marL="0" rtl="0" algn="l">
              <a:lnSpc>
                <a:spcPct val="115000"/>
              </a:lnSpc>
              <a:spcBef>
                <a:spcPts val="0"/>
              </a:spcBef>
              <a:spcAft>
                <a:spcPts val="0"/>
              </a:spcAft>
              <a:buNone/>
            </a:pPr>
            <a:r>
              <a:rPr lang="en-US" sz="2800">
                <a:solidFill>
                  <a:srgbClr val="666666"/>
                </a:solidFill>
                <a:latin typeface="Montserrat"/>
                <a:ea typeface="Montserrat"/>
                <a:cs typeface="Montserrat"/>
                <a:sym typeface="Montserrat"/>
              </a:rPr>
              <a:t>After each bid, the bidder gives the auctioneer the sum and the sum collected from the previous bid is returned to its respective bidder.</a:t>
            </a:r>
            <a:endParaRPr sz="2800">
              <a:solidFill>
                <a:srgbClr val="666666"/>
              </a:solidFill>
              <a:latin typeface="Montserrat"/>
              <a:ea typeface="Montserrat"/>
              <a:cs typeface="Montserrat"/>
              <a:sym typeface="Montserrat"/>
            </a:endParaRPr>
          </a:p>
        </p:txBody>
      </p:sp>
      <p:sp>
        <p:nvSpPr>
          <p:cNvPr id="153" name="Google Shape;153;p14"/>
          <p:cNvSpPr txBox="1"/>
          <p:nvPr/>
        </p:nvSpPr>
        <p:spPr>
          <a:xfrm>
            <a:off x="11365551" y="27383313"/>
            <a:ext cx="2301900" cy="2547600"/>
          </a:xfrm>
          <a:prstGeom prst="rect">
            <a:avLst/>
          </a:prstGeom>
          <a:noFill/>
          <a:ln>
            <a:noFill/>
          </a:ln>
        </p:spPr>
        <p:txBody>
          <a:bodyPr anchorCtr="0" anchor="ctr" bIns="105100" lIns="210275" spcFirstLastPara="1" rIns="210275" wrap="square" tIns="105100">
            <a:noAutofit/>
          </a:bodyPr>
          <a:lstStyle/>
          <a:p>
            <a:pPr indent="0" lvl="0" marL="0" rtl="0" algn="r">
              <a:lnSpc>
                <a:spcPct val="90000"/>
              </a:lnSpc>
              <a:spcBef>
                <a:spcPts val="0"/>
              </a:spcBef>
              <a:spcAft>
                <a:spcPts val="0"/>
              </a:spcAft>
              <a:buNone/>
            </a:pPr>
            <a:r>
              <a:rPr b="1" lang="en-US" sz="3000">
                <a:solidFill>
                  <a:srgbClr val="666666"/>
                </a:solidFill>
                <a:latin typeface="Montserrat"/>
                <a:ea typeface="Montserrat"/>
                <a:cs typeface="Montserrat"/>
                <a:sym typeface="Montserrat"/>
              </a:rPr>
              <a:t>Closing</a:t>
            </a:r>
            <a:endParaRPr b="1" sz="3000">
              <a:solidFill>
                <a:srgbClr val="666666"/>
              </a:solidFill>
              <a:latin typeface="Montserrat"/>
              <a:ea typeface="Montserrat"/>
              <a:cs typeface="Montserrat"/>
              <a:sym typeface="Montserrat"/>
            </a:endParaRPr>
          </a:p>
        </p:txBody>
      </p:sp>
      <p:sp>
        <p:nvSpPr>
          <p:cNvPr id="154" name="Google Shape;154;p14"/>
          <p:cNvSpPr/>
          <p:nvPr/>
        </p:nvSpPr>
        <p:spPr>
          <a:xfrm>
            <a:off x="13698956" y="27281788"/>
            <a:ext cx="5983500" cy="2960100"/>
          </a:xfrm>
          <a:prstGeom prst="rect">
            <a:avLst/>
          </a:prstGeom>
          <a:solidFill>
            <a:srgbClr val="D9D2E9"/>
          </a:solidFill>
          <a:ln>
            <a:noFill/>
          </a:ln>
        </p:spPr>
        <p:txBody>
          <a:bodyPr anchorCtr="0" anchor="ctr" bIns="105100" lIns="210275" spcFirstLastPara="1" rIns="210275" wrap="square" tIns="105100">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55" name="Google Shape;155;p14"/>
          <p:cNvSpPr txBox="1"/>
          <p:nvPr/>
        </p:nvSpPr>
        <p:spPr>
          <a:xfrm>
            <a:off x="13828648" y="28117437"/>
            <a:ext cx="5655600" cy="1337400"/>
          </a:xfrm>
          <a:prstGeom prst="rect">
            <a:avLst/>
          </a:prstGeom>
          <a:noFill/>
          <a:ln>
            <a:noFill/>
          </a:ln>
        </p:spPr>
        <p:txBody>
          <a:bodyPr anchorCtr="0" anchor="ctr" bIns="105100" lIns="210275" spcFirstLastPara="1" rIns="210275" wrap="square" tIns="105100">
            <a:noAutofit/>
          </a:bodyPr>
          <a:lstStyle/>
          <a:p>
            <a:pPr indent="0" lvl="0" marL="0" rtl="0" algn="l">
              <a:lnSpc>
                <a:spcPct val="115000"/>
              </a:lnSpc>
              <a:spcBef>
                <a:spcPts val="0"/>
              </a:spcBef>
              <a:spcAft>
                <a:spcPts val="0"/>
              </a:spcAft>
              <a:buNone/>
            </a:pPr>
            <a:r>
              <a:rPr lang="en-US" sz="2800">
                <a:solidFill>
                  <a:srgbClr val="666666"/>
                </a:solidFill>
                <a:latin typeface="Montserrat"/>
                <a:ea typeface="Montserrat"/>
                <a:cs typeface="Montserrat"/>
                <a:sym typeface="Montserrat"/>
              </a:rPr>
              <a:t>To close the auction, the auctioneer must be selected. The latest bidder then pays the seller the second-highest bid. The auction is closed.</a:t>
            </a:r>
            <a:endParaRPr sz="2800">
              <a:solidFill>
                <a:srgbClr val="666666"/>
              </a:solidFill>
              <a:latin typeface="Montserrat"/>
              <a:ea typeface="Montserrat"/>
              <a:cs typeface="Montserrat"/>
              <a:sym typeface="Montserrat"/>
            </a:endParaRPr>
          </a:p>
        </p:txBody>
      </p:sp>
      <p:sp>
        <p:nvSpPr>
          <p:cNvPr id="156" name="Google Shape;156;p14"/>
          <p:cNvSpPr txBox="1"/>
          <p:nvPr/>
        </p:nvSpPr>
        <p:spPr>
          <a:xfrm>
            <a:off x="1374225" y="28232775"/>
            <a:ext cx="8229300" cy="2009100"/>
          </a:xfrm>
          <a:prstGeom prst="rect">
            <a:avLst/>
          </a:prstGeom>
          <a:solidFill>
            <a:schemeClr val="dk1"/>
          </a:solidFill>
          <a:ln cap="flat" cmpd="sng" w="114300">
            <a:solidFill>
              <a:srgbClr val="FFE599"/>
            </a:solidFill>
            <a:prstDash val="solid"/>
            <a:miter lim="800000"/>
            <a:headEnd len="sm" w="sm" type="none"/>
            <a:tailEnd len="sm" w="sm" type="none"/>
          </a:ln>
        </p:spPr>
        <p:txBody>
          <a:bodyPr anchorCtr="0" anchor="t" bIns="274300" lIns="274300" spcFirstLastPara="1" rIns="274300" wrap="square" tIns="274300">
            <a:noAutofit/>
          </a:bodyPr>
          <a:lstStyle/>
          <a:p>
            <a:pPr indent="0" lvl="0" marL="0" marR="0" rtl="0" algn="l">
              <a:lnSpc>
                <a:spcPct val="115000"/>
              </a:lnSpc>
              <a:spcBef>
                <a:spcPts val="0"/>
              </a:spcBef>
              <a:spcAft>
                <a:spcPts val="0"/>
              </a:spcAft>
              <a:buNone/>
            </a:pPr>
            <a:r>
              <a:rPr b="1" i="0" lang="en-US" sz="2300" u="none" cap="none" strike="noStrike">
                <a:solidFill>
                  <a:srgbClr val="666666"/>
                </a:solidFill>
                <a:latin typeface="Montserrat"/>
                <a:ea typeface="Montserrat"/>
                <a:cs typeface="Montserrat"/>
                <a:sym typeface="Montserrat"/>
              </a:rPr>
              <a:t>Figure </a:t>
            </a:r>
            <a:r>
              <a:rPr b="1" lang="en-US" sz="2300">
                <a:solidFill>
                  <a:srgbClr val="666666"/>
                </a:solidFill>
                <a:latin typeface="Montserrat"/>
                <a:ea typeface="Montserrat"/>
                <a:cs typeface="Montserrat"/>
                <a:sym typeface="Montserrat"/>
              </a:rPr>
              <a:t>2 (right)</a:t>
            </a:r>
            <a:r>
              <a:rPr b="1" i="0" lang="en-US" sz="2300" u="none" cap="none" strike="noStrike">
                <a:solidFill>
                  <a:srgbClr val="666666"/>
                </a:solidFill>
                <a:latin typeface="Montserrat"/>
                <a:ea typeface="Montserrat"/>
                <a:cs typeface="Montserrat"/>
                <a:sym typeface="Montserrat"/>
              </a:rPr>
              <a:t>: </a:t>
            </a:r>
            <a:r>
              <a:rPr lang="en-US" sz="2300">
                <a:solidFill>
                  <a:srgbClr val="666666"/>
                </a:solidFill>
                <a:latin typeface="Montserrat"/>
                <a:ea typeface="Montserrat"/>
                <a:cs typeface="Montserrat"/>
                <a:sym typeface="Montserrat"/>
              </a:rPr>
              <a:t>These are the steps for how the auction is run. The auctioneer opens the auction, then there is a cycle of bidders placing their bids, and at the end the auctioneer closes the auction. </a:t>
            </a:r>
            <a:endParaRPr sz="2300">
              <a:solidFill>
                <a:srgbClr val="666666"/>
              </a:solidFill>
              <a:latin typeface="Montserrat"/>
              <a:ea typeface="Montserrat"/>
              <a:cs typeface="Montserrat"/>
              <a:sym typeface="Montserrat"/>
            </a:endParaRPr>
          </a:p>
        </p:txBody>
      </p:sp>
      <p:grpSp>
        <p:nvGrpSpPr>
          <p:cNvPr id="157" name="Google Shape;157;p14"/>
          <p:cNvGrpSpPr/>
          <p:nvPr/>
        </p:nvGrpSpPr>
        <p:grpSpPr>
          <a:xfrm>
            <a:off x="1271453" y="33434006"/>
            <a:ext cx="18488294" cy="5590600"/>
            <a:chOff x="1271453" y="33451181"/>
            <a:chExt cx="18488294" cy="5590600"/>
          </a:xfrm>
        </p:grpSpPr>
        <p:sp>
          <p:nvSpPr>
            <p:cNvPr id="158" name="Google Shape;158;p14"/>
            <p:cNvSpPr/>
            <p:nvPr/>
          </p:nvSpPr>
          <p:spPr>
            <a:xfrm flipH="1" rot="604128">
              <a:off x="14610646" y="36214850"/>
              <a:ext cx="2930839" cy="100356"/>
            </a:xfrm>
            <a:prstGeom prst="roundRect">
              <a:avLst>
                <a:gd fmla="val 50000" name="adj"/>
              </a:avLst>
            </a:prstGeom>
            <a:solidFill>
              <a:srgbClr val="666666"/>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59" name="Google Shape;159;p14"/>
            <p:cNvSpPr/>
            <p:nvPr/>
          </p:nvSpPr>
          <p:spPr>
            <a:xfrm rot="-604128">
              <a:off x="11844921" y="36214850"/>
              <a:ext cx="2930839" cy="100356"/>
            </a:xfrm>
            <a:prstGeom prst="roundRect">
              <a:avLst>
                <a:gd fmla="val 50000" name="adj"/>
              </a:avLst>
            </a:prstGeom>
            <a:solidFill>
              <a:srgbClr val="666666"/>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0" name="Google Shape;160;p14"/>
            <p:cNvSpPr/>
            <p:nvPr/>
          </p:nvSpPr>
          <p:spPr>
            <a:xfrm flipH="1" rot="604128">
              <a:off x="9068785" y="36214850"/>
              <a:ext cx="2930839" cy="100356"/>
            </a:xfrm>
            <a:prstGeom prst="roundRect">
              <a:avLst>
                <a:gd fmla="val 50000" name="adj"/>
              </a:avLst>
            </a:prstGeom>
            <a:solidFill>
              <a:srgbClr val="666666"/>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1" name="Google Shape;161;p14"/>
            <p:cNvSpPr/>
            <p:nvPr/>
          </p:nvSpPr>
          <p:spPr>
            <a:xfrm rot="-604128">
              <a:off x="6314179" y="36214850"/>
              <a:ext cx="2930839" cy="100356"/>
            </a:xfrm>
            <a:prstGeom prst="roundRect">
              <a:avLst>
                <a:gd fmla="val 50000" name="adj"/>
              </a:avLst>
            </a:prstGeom>
            <a:solidFill>
              <a:srgbClr val="666666"/>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2" name="Google Shape;162;p14"/>
            <p:cNvSpPr/>
            <p:nvPr/>
          </p:nvSpPr>
          <p:spPr>
            <a:xfrm flipH="1" rot="638498">
              <a:off x="3538143" y="36214883"/>
              <a:ext cx="2930704" cy="100490"/>
            </a:xfrm>
            <a:prstGeom prst="roundRect">
              <a:avLst>
                <a:gd fmla="val 50000" name="adj"/>
              </a:avLst>
            </a:prstGeom>
            <a:solidFill>
              <a:srgbClr val="666666"/>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3" name="Google Shape;163;p14"/>
            <p:cNvSpPr txBox="1"/>
            <p:nvPr/>
          </p:nvSpPr>
          <p:spPr>
            <a:xfrm>
              <a:off x="5418806" y="36656995"/>
              <a:ext cx="1883700" cy="6348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b="1" lang="en-US" sz="3000">
                  <a:solidFill>
                    <a:srgbClr val="666666"/>
                  </a:solidFill>
                  <a:latin typeface="Montserrat"/>
                  <a:ea typeface="Montserrat"/>
                  <a:cs typeface="Montserrat"/>
                  <a:sym typeface="Montserrat"/>
                </a:rPr>
                <a:t>2</a:t>
              </a:r>
              <a:endParaRPr b="1" sz="3000">
                <a:solidFill>
                  <a:srgbClr val="666666"/>
                </a:solidFill>
                <a:latin typeface="Montserrat"/>
                <a:ea typeface="Montserrat"/>
                <a:cs typeface="Montserrat"/>
                <a:sym typeface="Montserrat"/>
              </a:endParaRPr>
            </a:p>
          </p:txBody>
        </p:sp>
        <p:sp>
          <p:nvSpPr>
            <p:cNvPr id="164" name="Google Shape;164;p14"/>
            <p:cNvSpPr/>
            <p:nvPr/>
          </p:nvSpPr>
          <p:spPr>
            <a:xfrm rot="-1143909">
              <a:off x="6202142" y="36327616"/>
              <a:ext cx="396763" cy="311721"/>
            </a:xfrm>
            <a:prstGeom prst="ellipse">
              <a:avLst/>
            </a:prstGeom>
            <a:solidFill>
              <a:srgbClr val="FFFFFF"/>
            </a:solidFill>
            <a:ln cap="flat" cmpd="sng" w="38100">
              <a:solidFill>
                <a:srgbClr val="666666"/>
              </a:solidFill>
              <a:prstDash val="solid"/>
              <a:round/>
              <a:headEnd len="sm" w="sm" type="none"/>
              <a:tailEnd len="sm" w="sm" type="none"/>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65" name="Google Shape;165;p14"/>
            <p:cNvSpPr/>
            <p:nvPr/>
          </p:nvSpPr>
          <p:spPr>
            <a:xfrm>
              <a:off x="4045947" y="37423881"/>
              <a:ext cx="4629300" cy="1617900"/>
            </a:xfrm>
            <a:prstGeom prst="roundRect">
              <a:avLst>
                <a:gd fmla="val 4485" name="adj"/>
              </a:avLst>
            </a:prstGeom>
            <a:solidFill>
              <a:srgbClr val="FCE5CD"/>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p:txBody>
        </p:sp>
        <p:sp>
          <p:nvSpPr>
            <p:cNvPr id="166" name="Google Shape;166;p14"/>
            <p:cNvSpPr txBox="1"/>
            <p:nvPr/>
          </p:nvSpPr>
          <p:spPr>
            <a:xfrm>
              <a:off x="4068025" y="37514625"/>
              <a:ext cx="4570200" cy="14367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lang="en-US" sz="2800">
                  <a:solidFill>
                    <a:srgbClr val="666666"/>
                  </a:solidFill>
                  <a:latin typeface="Montserrat"/>
                  <a:ea typeface="Montserrat"/>
                  <a:cs typeface="Montserrat"/>
                  <a:sym typeface="Montserrat"/>
                </a:rPr>
                <a:t>The transaction is represented as a block.</a:t>
              </a:r>
              <a:endParaRPr sz="2800">
                <a:solidFill>
                  <a:srgbClr val="666666"/>
                </a:solidFill>
                <a:latin typeface="Montserrat"/>
                <a:ea typeface="Montserrat"/>
                <a:cs typeface="Montserrat"/>
                <a:sym typeface="Montserrat"/>
              </a:endParaRPr>
            </a:p>
          </p:txBody>
        </p:sp>
        <p:sp>
          <p:nvSpPr>
            <p:cNvPr id="167" name="Google Shape;167;p14"/>
            <p:cNvSpPr/>
            <p:nvPr/>
          </p:nvSpPr>
          <p:spPr>
            <a:xfrm>
              <a:off x="6239026" y="37275188"/>
              <a:ext cx="243300" cy="155100"/>
            </a:xfrm>
            <a:prstGeom prst="triangle">
              <a:avLst>
                <a:gd fmla="val 50000" name="adj"/>
              </a:avLst>
            </a:prstGeom>
            <a:solidFill>
              <a:srgbClr val="FCE5CD"/>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68" name="Google Shape;168;p14"/>
            <p:cNvSpPr/>
            <p:nvPr/>
          </p:nvSpPr>
          <p:spPr>
            <a:xfrm rot="-1143909">
              <a:off x="11732997" y="36327616"/>
              <a:ext cx="396763" cy="311721"/>
            </a:xfrm>
            <a:prstGeom prst="ellipse">
              <a:avLst/>
            </a:prstGeom>
            <a:solidFill>
              <a:srgbClr val="FFFFFF"/>
            </a:solidFill>
            <a:ln cap="flat" cmpd="sng" w="38100">
              <a:solidFill>
                <a:srgbClr val="666666"/>
              </a:solidFill>
              <a:prstDash val="solid"/>
              <a:round/>
              <a:headEnd len="sm" w="sm" type="none"/>
              <a:tailEnd len="sm" w="sm" type="none"/>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69" name="Google Shape;169;p14"/>
            <p:cNvSpPr txBox="1"/>
            <p:nvPr/>
          </p:nvSpPr>
          <p:spPr>
            <a:xfrm>
              <a:off x="10939647" y="36656995"/>
              <a:ext cx="1883700" cy="6348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b="1" lang="en-US" sz="3000">
                  <a:solidFill>
                    <a:srgbClr val="666666"/>
                  </a:solidFill>
                  <a:latin typeface="Montserrat"/>
                  <a:ea typeface="Montserrat"/>
                  <a:cs typeface="Montserrat"/>
                  <a:sym typeface="Montserrat"/>
                </a:rPr>
                <a:t>4</a:t>
              </a:r>
              <a:endParaRPr b="1" sz="3000">
                <a:solidFill>
                  <a:srgbClr val="666666"/>
                </a:solidFill>
                <a:latin typeface="Montserrat"/>
                <a:ea typeface="Montserrat"/>
                <a:cs typeface="Montserrat"/>
                <a:sym typeface="Montserrat"/>
              </a:endParaRPr>
            </a:p>
          </p:txBody>
        </p:sp>
        <p:sp>
          <p:nvSpPr>
            <p:cNvPr id="170" name="Google Shape;170;p14"/>
            <p:cNvSpPr/>
            <p:nvPr/>
          </p:nvSpPr>
          <p:spPr>
            <a:xfrm>
              <a:off x="9588178" y="37423881"/>
              <a:ext cx="4629300" cy="1617900"/>
            </a:xfrm>
            <a:prstGeom prst="roundRect">
              <a:avLst>
                <a:gd fmla="val 4485" name="adj"/>
              </a:avLst>
            </a:prstGeom>
            <a:solidFill>
              <a:srgbClr val="D9EAD3"/>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p:txBody>
        </p:sp>
        <p:sp>
          <p:nvSpPr>
            <p:cNvPr id="171" name="Google Shape;171;p14"/>
            <p:cNvSpPr txBox="1"/>
            <p:nvPr/>
          </p:nvSpPr>
          <p:spPr>
            <a:xfrm>
              <a:off x="9707786" y="37509441"/>
              <a:ext cx="4390200" cy="14367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lang="en-US" sz="2800">
                  <a:solidFill>
                    <a:srgbClr val="666666"/>
                  </a:solidFill>
                  <a:latin typeface="Montserrat"/>
                  <a:ea typeface="Montserrat"/>
                  <a:cs typeface="Montserrat"/>
                  <a:sym typeface="Montserrat"/>
                </a:rPr>
                <a:t>The network approves the block.</a:t>
              </a:r>
              <a:endParaRPr sz="2800">
                <a:solidFill>
                  <a:srgbClr val="666666"/>
                </a:solidFill>
                <a:latin typeface="Montserrat"/>
                <a:ea typeface="Montserrat"/>
                <a:cs typeface="Montserrat"/>
                <a:sym typeface="Montserrat"/>
              </a:endParaRPr>
            </a:p>
          </p:txBody>
        </p:sp>
        <p:sp>
          <p:nvSpPr>
            <p:cNvPr id="172" name="Google Shape;172;p14"/>
            <p:cNvSpPr/>
            <p:nvPr/>
          </p:nvSpPr>
          <p:spPr>
            <a:xfrm>
              <a:off x="11781257" y="37275188"/>
              <a:ext cx="243300" cy="155100"/>
            </a:xfrm>
            <a:prstGeom prst="triangle">
              <a:avLst>
                <a:gd fmla="val 50000" name="adj"/>
              </a:avLst>
            </a:prstGeom>
            <a:solidFill>
              <a:srgbClr val="D9EAD3"/>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73" name="Google Shape;173;p14"/>
            <p:cNvSpPr/>
            <p:nvPr/>
          </p:nvSpPr>
          <p:spPr>
            <a:xfrm>
              <a:off x="1271453" y="33451181"/>
              <a:ext cx="4629300" cy="1617900"/>
            </a:xfrm>
            <a:prstGeom prst="roundRect">
              <a:avLst>
                <a:gd fmla="val 4485" name="adj"/>
              </a:avLst>
            </a:prstGeom>
            <a:solidFill>
              <a:srgbClr val="F4CCCC"/>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p:txBody>
        </p:sp>
        <p:sp>
          <p:nvSpPr>
            <p:cNvPr id="174" name="Google Shape;174;p14"/>
            <p:cNvSpPr txBox="1"/>
            <p:nvPr/>
          </p:nvSpPr>
          <p:spPr>
            <a:xfrm>
              <a:off x="2642062" y="35211497"/>
              <a:ext cx="1883700" cy="6348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b="1" lang="en-US" sz="3000">
                  <a:solidFill>
                    <a:srgbClr val="666666"/>
                  </a:solidFill>
                  <a:latin typeface="Montserrat"/>
                  <a:ea typeface="Montserrat"/>
                  <a:cs typeface="Montserrat"/>
                  <a:sym typeface="Montserrat"/>
                </a:rPr>
                <a:t>1</a:t>
              </a:r>
              <a:endParaRPr b="1" sz="3000">
                <a:solidFill>
                  <a:srgbClr val="666666"/>
                </a:solidFill>
                <a:latin typeface="Montserrat"/>
                <a:ea typeface="Montserrat"/>
                <a:cs typeface="Montserrat"/>
                <a:sym typeface="Montserrat"/>
              </a:endParaRPr>
            </a:p>
          </p:txBody>
        </p:sp>
        <p:sp>
          <p:nvSpPr>
            <p:cNvPr id="175" name="Google Shape;175;p14"/>
            <p:cNvSpPr/>
            <p:nvPr/>
          </p:nvSpPr>
          <p:spPr>
            <a:xfrm rot="10800000">
              <a:off x="3464435" y="35059246"/>
              <a:ext cx="243300" cy="155100"/>
            </a:xfrm>
            <a:prstGeom prst="triangle">
              <a:avLst>
                <a:gd fmla="val 50000" name="adj"/>
              </a:avLst>
            </a:prstGeom>
            <a:solidFill>
              <a:srgbClr val="F4CCCC"/>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76" name="Google Shape;176;p14"/>
            <p:cNvSpPr txBox="1"/>
            <p:nvPr/>
          </p:nvSpPr>
          <p:spPr>
            <a:xfrm>
              <a:off x="1391061" y="33536741"/>
              <a:ext cx="4390200" cy="1436700"/>
            </a:xfrm>
            <a:prstGeom prst="rect">
              <a:avLst/>
            </a:prstGeom>
            <a:solidFill>
              <a:srgbClr val="F4CCCC"/>
            </a:solid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lang="en-US" sz="2800">
                  <a:solidFill>
                    <a:srgbClr val="666666"/>
                  </a:solidFill>
                  <a:latin typeface="Montserrat"/>
                  <a:ea typeface="Montserrat"/>
                  <a:cs typeface="Montserrat"/>
                  <a:sym typeface="Montserrat"/>
                </a:rPr>
                <a:t>Someone requests a transaction.</a:t>
              </a:r>
              <a:endParaRPr sz="2800">
                <a:solidFill>
                  <a:srgbClr val="666666"/>
                </a:solidFill>
                <a:latin typeface="Montserrat"/>
                <a:ea typeface="Montserrat"/>
                <a:cs typeface="Montserrat"/>
                <a:sym typeface="Montserrat"/>
              </a:endParaRPr>
            </a:p>
          </p:txBody>
        </p:sp>
        <p:sp>
          <p:nvSpPr>
            <p:cNvPr id="177" name="Google Shape;177;p14"/>
            <p:cNvSpPr/>
            <p:nvPr/>
          </p:nvSpPr>
          <p:spPr>
            <a:xfrm rot="-1143909">
              <a:off x="3407606" y="35850214"/>
              <a:ext cx="396763" cy="311721"/>
            </a:xfrm>
            <a:prstGeom prst="ellipse">
              <a:avLst/>
            </a:prstGeom>
            <a:solidFill>
              <a:srgbClr val="FFFFFF"/>
            </a:solidFill>
            <a:ln cap="flat" cmpd="sng" w="38100">
              <a:solidFill>
                <a:srgbClr val="666666"/>
              </a:solidFill>
              <a:prstDash val="solid"/>
              <a:round/>
              <a:headEnd len="sm" w="sm" type="none"/>
              <a:tailEnd len="sm" w="sm" type="none"/>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78" name="Google Shape;178;p14"/>
            <p:cNvSpPr/>
            <p:nvPr/>
          </p:nvSpPr>
          <p:spPr>
            <a:xfrm rot="-1143909">
              <a:off x="8926055" y="35850214"/>
              <a:ext cx="396763" cy="311721"/>
            </a:xfrm>
            <a:prstGeom prst="ellipse">
              <a:avLst/>
            </a:prstGeom>
            <a:solidFill>
              <a:srgbClr val="FFFFFF"/>
            </a:solidFill>
            <a:ln cap="flat" cmpd="sng" w="38100">
              <a:solidFill>
                <a:srgbClr val="666666"/>
              </a:solidFill>
              <a:prstDash val="solid"/>
              <a:round/>
              <a:headEnd len="sm" w="sm" type="none"/>
              <a:tailEnd len="sm" w="sm" type="none"/>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79" name="Google Shape;179;p14"/>
            <p:cNvSpPr txBox="1"/>
            <p:nvPr/>
          </p:nvSpPr>
          <p:spPr>
            <a:xfrm>
              <a:off x="8186202" y="35211497"/>
              <a:ext cx="1883700" cy="6348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b="1" lang="en-US" sz="3000">
                  <a:solidFill>
                    <a:srgbClr val="666666"/>
                  </a:solidFill>
                  <a:latin typeface="Montserrat"/>
                  <a:ea typeface="Montserrat"/>
                  <a:cs typeface="Montserrat"/>
                  <a:sym typeface="Montserrat"/>
                </a:rPr>
                <a:t>3</a:t>
              </a:r>
              <a:endParaRPr b="1" sz="3000">
                <a:solidFill>
                  <a:srgbClr val="666666"/>
                </a:solidFill>
                <a:latin typeface="Montserrat"/>
                <a:ea typeface="Montserrat"/>
                <a:cs typeface="Montserrat"/>
                <a:sym typeface="Montserrat"/>
              </a:endParaRPr>
            </a:p>
          </p:txBody>
        </p:sp>
        <p:sp>
          <p:nvSpPr>
            <p:cNvPr id="180" name="Google Shape;180;p14"/>
            <p:cNvSpPr/>
            <p:nvPr/>
          </p:nvSpPr>
          <p:spPr>
            <a:xfrm>
              <a:off x="6801102" y="33451181"/>
              <a:ext cx="4629300" cy="1617900"/>
            </a:xfrm>
            <a:prstGeom prst="roundRect">
              <a:avLst>
                <a:gd fmla="val 4485" name="adj"/>
              </a:avLst>
            </a:prstGeom>
            <a:solidFill>
              <a:srgbClr val="FFF2CC"/>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p:txBody>
        </p:sp>
        <p:sp>
          <p:nvSpPr>
            <p:cNvPr id="181" name="Google Shape;181;p14"/>
            <p:cNvSpPr/>
            <p:nvPr/>
          </p:nvSpPr>
          <p:spPr>
            <a:xfrm rot="10800000">
              <a:off x="8994084" y="35059246"/>
              <a:ext cx="243300" cy="155100"/>
            </a:xfrm>
            <a:prstGeom prst="triangle">
              <a:avLst>
                <a:gd fmla="val 50000" name="adj"/>
              </a:avLst>
            </a:prstGeom>
            <a:solidFill>
              <a:srgbClr val="FFF2CC"/>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82" name="Google Shape;182;p14"/>
            <p:cNvSpPr txBox="1"/>
            <p:nvPr/>
          </p:nvSpPr>
          <p:spPr>
            <a:xfrm>
              <a:off x="6920710" y="33536741"/>
              <a:ext cx="4390200" cy="14367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lang="en-US" sz="2800">
                  <a:solidFill>
                    <a:srgbClr val="666666"/>
                  </a:solidFill>
                  <a:latin typeface="Montserrat"/>
                  <a:ea typeface="Montserrat"/>
                  <a:cs typeface="Montserrat"/>
                  <a:sym typeface="Montserrat"/>
                </a:rPr>
                <a:t>The block is sent out to the network.</a:t>
              </a:r>
              <a:endParaRPr sz="2800">
                <a:solidFill>
                  <a:srgbClr val="666666"/>
                </a:solidFill>
                <a:latin typeface="Montserrat"/>
                <a:ea typeface="Montserrat"/>
                <a:cs typeface="Montserrat"/>
                <a:sym typeface="Montserrat"/>
              </a:endParaRPr>
            </a:p>
          </p:txBody>
        </p:sp>
        <p:sp>
          <p:nvSpPr>
            <p:cNvPr id="183" name="Google Shape;183;p14"/>
            <p:cNvSpPr/>
            <p:nvPr/>
          </p:nvSpPr>
          <p:spPr>
            <a:xfrm rot="-1143909">
              <a:off x="14496411" y="35850214"/>
              <a:ext cx="396763" cy="311721"/>
            </a:xfrm>
            <a:prstGeom prst="ellipse">
              <a:avLst/>
            </a:prstGeom>
            <a:solidFill>
              <a:srgbClr val="FFFFFF"/>
            </a:solidFill>
            <a:ln cap="flat" cmpd="sng" w="38100">
              <a:solidFill>
                <a:srgbClr val="666666"/>
              </a:solidFill>
              <a:prstDash val="solid"/>
              <a:round/>
              <a:headEnd len="sm" w="sm" type="none"/>
              <a:tailEnd len="sm" w="sm" type="none"/>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84" name="Google Shape;184;p14"/>
            <p:cNvSpPr txBox="1"/>
            <p:nvPr/>
          </p:nvSpPr>
          <p:spPr>
            <a:xfrm>
              <a:off x="13796713" y="35211497"/>
              <a:ext cx="1883700" cy="6348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b="1" lang="en-US" sz="3000">
                  <a:solidFill>
                    <a:srgbClr val="666666"/>
                  </a:solidFill>
                  <a:latin typeface="Montserrat"/>
                  <a:ea typeface="Montserrat"/>
                  <a:cs typeface="Montserrat"/>
                  <a:sym typeface="Montserrat"/>
                </a:rPr>
                <a:t>5</a:t>
              </a:r>
              <a:endParaRPr b="1" sz="3000">
                <a:solidFill>
                  <a:srgbClr val="666666"/>
                </a:solidFill>
                <a:latin typeface="Montserrat"/>
                <a:ea typeface="Montserrat"/>
                <a:cs typeface="Montserrat"/>
                <a:sym typeface="Montserrat"/>
              </a:endParaRPr>
            </a:p>
          </p:txBody>
        </p:sp>
        <p:sp>
          <p:nvSpPr>
            <p:cNvPr id="185" name="Google Shape;185;p14"/>
            <p:cNvSpPr/>
            <p:nvPr/>
          </p:nvSpPr>
          <p:spPr>
            <a:xfrm>
              <a:off x="12389702" y="33451181"/>
              <a:ext cx="4629300" cy="1617900"/>
            </a:xfrm>
            <a:prstGeom prst="roundRect">
              <a:avLst>
                <a:gd fmla="val 4485" name="adj"/>
              </a:avLst>
            </a:prstGeom>
            <a:solidFill>
              <a:srgbClr val="CFE2F3"/>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p:txBody>
        </p:sp>
        <p:sp>
          <p:nvSpPr>
            <p:cNvPr id="186" name="Google Shape;186;p14"/>
            <p:cNvSpPr/>
            <p:nvPr/>
          </p:nvSpPr>
          <p:spPr>
            <a:xfrm rot="10800000">
              <a:off x="14582683" y="35059246"/>
              <a:ext cx="243300" cy="155100"/>
            </a:xfrm>
            <a:prstGeom prst="triangle">
              <a:avLst>
                <a:gd fmla="val 50000" name="adj"/>
              </a:avLst>
            </a:prstGeom>
            <a:solidFill>
              <a:srgbClr val="CFE2F3"/>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87" name="Google Shape;187;p14"/>
            <p:cNvSpPr txBox="1"/>
            <p:nvPr/>
          </p:nvSpPr>
          <p:spPr>
            <a:xfrm>
              <a:off x="12330750" y="33536750"/>
              <a:ext cx="4688700" cy="14367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lang="en-US" sz="2800">
                  <a:solidFill>
                    <a:srgbClr val="666666"/>
                  </a:solidFill>
                  <a:latin typeface="Montserrat"/>
                  <a:ea typeface="Montserrat"/>
                  <a:cs typeface="Montserrat"/>
                  <a:sym typeface="Montserrat"/>
                </a:rPr>
                <a:t>The block is permanently added to the blockchain.</a:t>
              </a:r>
              <a:endParaRPr sz="2800">
                <a:solidFill>
                  <a:srgbClr val="666666"/>
                </a:solidFill>
                <a:latin typeface="Montserrat"/>
                <a:ea typeface="Montserrat"/>
                <a:cs typeface="Montserrat"/>
                <a:sym typeface="Montserrat"/>
              </a:endParaRPr>
            </a:p>
          </p:txBody>
        </p:sp>
        <p:sp>
          <p:nvSpPr>
            <p:cNvPr id="188" name="Google Shape;188;p14"/>
            <p:cNvSpPr/>
            <p:nvPr/>
          </p:nvSpPr>
          <p:spPr>
            <a:xfrm rot="-1143909">
              <a:off x="17256408" y="36327616"/>
              <a:ext cx="396763" cy="311721"/>
            </a:xfrm>
            <a:prstGeom prst="ellipse">
              <a:avLst/>
            </a:prstGeom>
            <a:solidFill>
              <a:srgbClr val="FFFFFF"/>
            </a:solidFill>
            <a:ln cap="flat" cmpd="sng" w="38100">
              <a:solidFill>
                <a:srgbClr val="666666"/>
              </a:solidFill>
              <a:prstDash val="solid"/>
              <a:round/>
              <a:headEnd len="sm" w="sm" type="none"/>
              <a:tailEnd len="sm" w="sm" type="none"/>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sp>
          <p:nvSpPr>
            <p:cNvPr id="189" name="Google Shape;189;p14"/>
            <p:cNvSpPr txBox="1"/>
            <p:nvPr/>
          </p:nvSpPr>
          <p:spPr>
            <a:xfrm>
              <a:off x="16481917" y="36656995"/>
              <a:ext cx="1883700" cy="6348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b="1" lang="en-US" sz="3000">
                  <a:solidFill>
                    <a:srgbClr val="666666"/>
                  </a:solidFill>
                  <a:latin typeface="Montserrat"/>
                  <a:ea typeface="Montserrat"/>
                  <a:cs typeface="Montserrat"/>
                  <a:sym typeface="Montserrat"/>
                </a:rPr>
                <a:t>6</a:t>
              </a:r>
              <a:endParaRPr b="1" sz="3000">
                <a:solidFill>
                  <a:srgbClr val="666666"/>
                </a:solidFill>
                <a:latin typeface="Montserrat"/>
                <a:ea typeface="Montserrat"/>
                <a:cs typeface="Montserrat"/>
                <a:sym typeface="Montserrat"/>
              </a:endParaRPr>
            </a:p>
          </p:txBody>
        </p:sp>
        <p:sp>
          <p:nvSpPr>
            <p:cNvPr id="190" name="Google Shape;190;p14"/>
            <p:cNvSpPr/>
            <p:nvPr/>
          </p:nvSpPr>
          <p:spPr>
            <a:xfrm>
              <a:off x="15130448" y="37423881"/>
              <a:ext cx="4629300" cy="1617900"/>
            </a:xfrm>
            <a:prstGeom prst="roundRect">
              <a:avLst>
                <a:gd fmla="val 4485" name="adj"/>
              </a:avLst>
            </a:prstGeom>
            <a:solidFill>
              <a:srgbClr val="D9D2E9"/>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a:p>
              <a:pPr indent="0" lvl="0" marL="0" rtl="0" algn="l">
                <a:spcBef>
                  <a:spcPts val="0"/>
                </a:spcBef>
                <a:spcAft>
                  <a:spcPts val="0"/>
                </a:spcAft>
                <a:buNone/>
              </a:pPr>
              <a:r>
                <a:t/>
              </a:r>
              <a:endParaRPr sz="3200">
                <a:solidFill>
                  <a:srgbClr val="666666"/>
                </a:solidFill>
                <a:latin typeface="Montserrat"/>
                <a:ea typeface="Montserrat"/>
                <a:cs typeface="Montserrat"/>
                <a:sym typeface="Montserrat"/>
              </a:endParaRPr>
            </a:p>
          </p:txBody>
        </p:sp>
        <p:sp>
          <p:nvSpPr>
            <p:cNvPr id="191" name="Google Shape;191;p14"/>
            <p:cNvSpPr txBox="1"/>
            <p:nvPr/>
          </p:nvSpPr>
          <p:spPr>
            <a:xfrm>
              <a:off x="15250056" y="37509441"/>
              <a:ext cx="4390200" cy="1436700"/>
            </a:xfrm>
            <a:prstGeom prst="rect">
              <a:avLst/>
            </a:prstGeom>
            <a:noFill/>
            <a:ln>
              <a:noFill/>
            </a:ln>
          </p:spPr>
          <p:txBody>
            <a:bodyPr anchorCtr="0" anchor="ctr" bIns="210275" lIns="210275" spcFirstLastPara="1" rIns="210275" wrap="square" tIns="210275">
              <a:noAutofit/>
            </a:bodyPr>
            <a:lstStyle/>
            <a:p>
              <a:pPr indent="0" lvl="0" marL="0" rtl="0" algn="ctr">
                <a:lnSpc>
                  <a:spcPct val="115000"/>
                </a:lnSpc>
                <a:spcBef>
                  <a:spcPts val="0"/>
                </a:spcBef>
                <a:spcAft>
                  <a:spcPts val="0"/>
                </a:spcAft>
                <a:buNone/>
              </a:pPr>
              <a:r>
                <a:rPr lang="en-US" sz="2800">
                  <a:solidFill>
                    <a:srgbClr val="666666"/>
                  </a:solidFill>
                  <a:latin typeface="Montserrat"/>
                  <a:ea typeface="Montserrat"/>
                  <a:cs typeface="Montserrat"/>
                  <a:sym typeface="Montserrat"/>
                </a:rPr>
                <a:t>The transaction is complete!</a:t>
              </a:r>
              <a:endParaRPr sz="2800">
                <a:solidFill>
                  <a:srgbClr val="666666"/>
                </a:solidFill>
                <a:latin typeface="Montserrat"/>
                <a:ea typeface="Montserrat"/>
                <a:cs typeface="Montserrat"/>
                <a:sym typeface="Montserrat"/>
              </a:endParaRPr>
            </a:p>
          </p:txBody>
        </p:sp>
        <p:sp>
          <p:nvSpPr>
            <p:cNvPr id="192" name="Google Shape;192;p14"/>
            <p:cNvSpPr/>
            <p:nvPr/>
          </p:nvSpPr>
          <p:spPr>
            <a:xfrm>
              <a:off x="17323527" y="37275188"/>
              <a:ext cx="243300" cy="155100"/>
            </a:xfrm>
            <a:prstGeom prst="triangle">
              <a:avLst>
                <a:gd fmla="val 50000" name="adj"/>
              </a:avLst>
            </a:prstGeom>
            <a:solidFill>
              <a:srgbClr val="D9D2E9"/>
            </a:solidFill>
            <a:ln>
              <a:noFill/>
            </a:ln>
          </p:spPr>
          <p:txBody>
            <a:bodyPr anchorCtr="0" anchor="ctr" bIns="210275" lIns="210275" spcFirstLastPara="1" rIns="210275" wrap="square" tIns="210275">
              <a:noAutofit/>
            </a:bodyPr>
            <a:lstStyle/>
            <a:p>
              <a:pPr indent="0" lvl="0" marL="0" rtl="0" algn="l">
                <a:spcBef>
                  <a:spcPts val="0"/>
                </a:spcBef>
                <a:spcAft>
                  <a:spcPts val="0"/>
                </a:spcAft>
                <a:buNone/>
              </a:pPr>
              <a:r>
                <a:t/>
              </a:r>
              <a:endParaRPr>
                <a:solidFill>
                  <a:srgbClr val="666666"/>
                </a:solidFill>
                <a:latin typeface="Montserrat"/>
                <a:ea typeface="Montserrat"/>
                <a:cs typeface="Montserrat"/>
                <a:sym typeface="Montserrat"/>
              </a:endParaRPr>
            </a:p>
          </p:txBody>
        </p:sp>
      </p:grpSp>
      <p:sp>
        <p:nvSpPr>
          <p:cNvPr id="193" name="Google Shape;193;p14"/>
          <p:cNvSpPr txBox="1"/>
          <p:nvPr/>
        </p:nvSpPr>
        <p:spPr>
          <a:xfrm>
            <a:off x="1720500" y="39434475"/>
            <a:ext cx="17590200" cy="877800"/>
          </a:xfrm>
          <a:prstGeom prst="rect">
            <a:avLst/>
          </a:prstGeom>
          <a:solidFill>
            <a:schemeClr val="dk1"/>
          </a:solidFill>
          <a:ln cap="flat" cmpd="sng" w="114300">
            <a:solidFill>
              <a:srgbClr val="FFE599"/>
            </a:solidFill>
            <a:prstDash val="solid"/>
            <a:miter lim="800000"/>
            <a:headEnd len="sm" w="sm" type="none"/>
            <a:tailEnd len="sm" w="sm" type="none"/>
          </a:ln>
        </p:spPr>
        <p:txBody>
          <a:bodyPr anchorCtr="0" anchor="t" bIns="274300" lIns="274300" spcFirstLastPara="1" rIns="274300" wrap="square" tIns="274300">
            <a:noAutofit/>
          </a:bodyPr>
          <a:lstStyle/>
          <a:p>
            <a:pPr indent="0" lvl="0" marL="0" marR="0" rtl="0" algn="l">
              <a:spcBef>
                <a:spcPts val="0"/>
              </a:spcBef>
              <a:spcAft>
                <a:spcPts val="0"/>
              </a:spcAft>
              <a:buNone/>
            </a:pPr>
            <a:r>
              <a:rPr b="1" i="0" lang="en-US" sz="2300" u="none" cap="none" strike="noStrike">
                <a:solidFill>
                  <a:srgbClr val="666666"/>
                </a:solidFill>
                <a:latin typeface="Montserrat"/>
                <a:ea typeface="Montserrat"/>
                <a:cs typeface="Montserrat"/>
                <a:sym typeface="Montserrat"/>
              </a:rPr>
              <a:t>Figure </a:t>
            </a:r>
            <a:r>
              <a:rPr b="1" lang="en-US" sz="2300">
                <a:solidFill>
                  <a:srgbClr val="666666"/>
                </a:solidFill>
                <a:latin typeface="Montserrat"/>
                <a:ea typeface="Montserrat"/>
                <a:cs typeface="Montserrat"/>
                <a:sym typeface="Montserrat"/>
              </a:rPr>
              <a:t>3</a:t>
            </a:r>
            <a:r>
              <a:rPr b="1" lang="en-US" sz="2300">
                <a:solidFill>
                  <a:srgbClr val="666666"/>
                </a:solidFill>
                <a:latin typeface="Montserrat"/>
                <a:ea typeface="Montserrat"/>
                <a:cs typeface="Montserrat"/>
                <a:sym typeface="Montserrat"/>
              </a:rPr>
              <a:t> (above)</a:t>
            </a:r>
            <a:r>
              <a:rPr b="1" i="0" lang="en-US" sz="2300" u="none" cap="none" strike="noStrike">
                <a:solidFill>
                  <a:srgbClr val="666666"/>
                </a:solidFill>
                <a:latin typeface="Montserrat"/>
                <a:ea typeface="Montserrat"/>
                <a:cs typeface="Montserrat"/>
                <a:sym typeface="Montserrat"/>
              </a:rPr>
              <a:t>: </a:t>
            </a:r>
            <a:r>
              <a:rPr lang="en-US" sz="2300">
                <a:solidFill>
                  <a:srgbClr val="666666"/>
                </a:solidFill>
                <a:latin typeface="Montserrat"/>
                <a:ea typeface="Montserrat"/>
                <a:cs typeface="Montserrat"/>
                <a:sym typeface="Montserrat"/>
              </a:rPr>
              <a:t>These six steps describe the overall process of adding a transaction to the ledger of the blockchain.</a:t>
            </a:r>
            <a:endParaRPr sz="2300">
              <a:solidFill>
                <a:srgbClr val="666666"/>
              </a:solidFill>
              <a:latin typeface="Montserrat"/>
              <a:ea typeface="Montserrat"/>
              <a:cs typeface="Montserrat"/>
              <a:sym typeface="Montserrat"/>
            </a:endParaRPr>
          </a:p>
        </p:txBody>
      </p:sp>
      <p:sp>
        <p:nvSpPr>
          <p:cNvPr id="194" name="Google Shape;194;p14"/>
          <p:cNvSpPr txBox="1"/>
          <p:nvPr/>
        </p:nvSpPr>
        <p:spPr>
          <a:xfrm>
            <a:off x="1343100" y="31558525"/>
            <a:ext cx="18345000" cy="12465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266675" lIns="266675" spcFirstLastPara="1" rIns="266675" wrap="square" tIns="266675">
            <a:noAutofit/>
          </a:bodyPr>
          <a:lstStyle/>
          <a:p>
            <a:pPr indent="0" lvl="0" marL="0" marR="0" rtl="0" algn="ctr">
              <a:spcBef>
                <a:spcPts val="0"/>
              </a:spcBef>
              <a:spcAft>
                <a:spcPts val="0"/>
              </a:spcAft>
              <a:buNone/>
            </a:pPr>
            <a:r>
              <a:rPr b="1" lang="en-US" sz="6000">
                <a:solidFill>
                  <a:srgbClr val="666666"/>
                </a:solidFill>
                <a:latin typeface="Montserrat"/>
                <a:ea typeface="Montserrat"/>
                <a:cs typeface="Montserrat"/>
                <a:sym typeface="Montserrat"/>
              </a:rPr>
              <a:t>How Does a Blockchain Work?</a:t>
            </a:r>
            <a:endParaRPr b="1" sz="6000">
              <a:solidFill>
                <a:srgbClr val="666666"/>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cxnSp>
        <p:nvCxnSpPr>
          <p:cNvPr id="199" name="Google Shape;199;p15"/>
          <p:cNvCxnSpPr/>
          <p:nvPr/>
        </p:nvCxnSpPr>
        <p:spPr>
          <a:xfrm>
            <a:off x="10521035" y="1065817"/>
            <a:ext cx="0" cy="41910900"/>
          </a:xfrm>
          <a:prstGeom prst="straightConnector1">
            <a:avLst/>
          </a:prstGeom>
          <a:noFill/>
          <a:ln cap="flat" cmpd="sng" w="31750">
            <a:solidFill>
              <a:srgbClr val="0C0C0C"/>
            </a:solidFill>
            <a:prstDash val="solid"/>
            <a:round/>
            <a:headEnd len="sm" w="sm" type="none"/>
            <a:tailEnd len="sm" w="sm" type="none"/>
          </a:ln>
        </p:spPr>
      </p:cxnSp>
      <p:sp>
        <p:nvSpPr>
          <p:cNvPr id="200" name="Google Shape;200;p15"/>
          <p:cNvSpPr txBox="1"/>
          <p:nvPr/>
        </p:nvSpPr>
        <p:spPr>
          <a:xfrm>
            <a:off x="1350375" y="5829301"/>
            <a:ext cx="8251500" cy="1600531"/>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266675" lIns="266675" spcFirstLastPara="1" rIns="266675" wrap="square" tIns="266675">
            <a:noAutofit/>
          </a:bodyPr>
          <a:lstStyle/>
          <a:p>
            <a:pPr indent="0" lvl="0" marL="0" marR="0" rtl="0" algn="ctr">
              <a:spcBef>
                <a:spcPts val="0"/>
              </a:spcBef>
              <a:spcAft>
                <a:spcPts val="0"/>
              </a:spcAft>
              <a:buNone/>
            </a:pPr>
            <a:r>
              <a:rPr b="1" lang="en-US" sz="6000">
                <a:solidFill>
                  <a:srgbClr val="666666"/>
                </a:solidFill>
                <a:latin typeface="Montserrat"/>
                <a:ea typeface="Montserrat"/>
                <a:cs typeface="Montserrat"/>
                <a:sym typeface="Montserrat"/>
              </a:rPr>
              <a:t>Introduction</a:t>
            </a:r>
            <a:endParaRPr b="1" sz="6000">
              <a:solidFill>
                <a:srgbClr val="666666"/>
              </a:solidFill>
              <a:latin typeface="Montserrat"/>
              <a:ea typeface="Montserrat"/>
              <a:cs typeface="Montserrat"/>
              <a:sym typeface="Montserrat"/>
            </a:endParaRPr>
          </a:p>
        </p:txBody>
      </p:sp>
      <p:sp>
        <p:nvSpPr>
          <p:cNvPr id="201" name="Google Shape;201;p15"/>
          <p:cNvSpPr txBox="1"/>
          <p:nvPr/>
        </p:nvSpPr>
        <p:spPr>
          <a:xfrm>
            <a:off x="11440175" y="8196100"/>
            <a:ext cx="8251500" cy="128205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t" bIns="457200" lIns="182875" spcFirstLastPara="1" rIns="182875" wrap="square" tIns="457200">
            <a:noAutofit/>
          </a:bodyPr>
          <a:lstStyle/>
          <a:p>
            <a:pPr indent="457200" lvl="0" marL="457200" marR="457200" rtl="0" algn="l">
              <a:lnSpc>
                <a:spcPct val="200000"/>
              </a:lnSpc>
              <a:spcBef>
                <a:spcPts val="583"/>
              </a:spcBef>
              <a:spcAft>
                <a:spcPts val="0"/>
              </a:spcAft>
              <a:buNone/>
            </a:pPr>
            <a:r>
              <a:rPr lang="en-US" sz="2700">
                <a:solidFill>
                  <a:srgbClr val="666666"/>
                </a:solidFill>
                <a:latin typeface="Montserrat"/>
                <a:ea typeface="Montserrat"/>
                <a:cs typeface="Montserrat"/>
                <a:sym typeface="Montserrat"/>
              </a:rPr>
              <a:t>The overall result of this project was that a smart contract was built for a blockchain-based auction that uses components of a minimum-bid auction merged with a component of a Vickrey auction. The auction lets the seller set the minimum bid and the highest bidder gets to pay the second-highest bid. Albeit most of the functions have to be manually selected, such as changing the bidder, the auction runs smoothly. In the end, t</a:t>
            </a:r>
            <a:r>
              <a:rPr lang="en-US" sz="2700">
                <a:solidFill>
                  <a:srgbClr val="666666"/>
                </a:solidFill>
                <a:latin typeface="Montserrat"/>
                <a:ea typeface="Montserrat"/>
                <a:cs typeface="Montserrat"/>
                <a:sym typeface="Montserrat"/>
              </a:rPr>
              <a:t>he project met the criteria set for it, which was to set up a functioning auction and add the extra Vickrey auction component.</a:t>
            </a:r>
            <a:endParaRPr sz="2700">
              <a:solidFill>
                <a:srgbClr val="666666"/>
              </a:solidFill>
              <a:latin typeface="Montserrat"/>
              <a:ea typeface="Montserrat"/>
              <a:cs typeface="Montserrat"/>
              <a:sym typeface="Montserrat"/>
            </a:endParaRPr>
          </a:p>
          <a:p>
            <a:pPr indent="0" lvl="0" marL="457200" marR="457200" rtl="0" algn="l">
              <a:lnSpc>
                <a:spcPct val="200000"/>
              </a:lnSpc>
              <a:spcBef>
                <a:spcPts val="583"/>
              </a:spcBef>
              <a:spcAft>
                <a:spcPts val="0"/>
              </a:spcAft>
              <a:buNone/>
            </a:pPr>
            <a:r>
              <a:t/>
            </a:r>
            <a:endParaRPr sz="2700">
              <a:solidFill>
                <a:srgbClr val="666666"/>
              </a:solidFill>
              <a:latin typeface="Montserrat"/>
              <a:ea typeface="Montserrat"/>
              <a:cs typeface="Montserrat"/>
              <a:sym typeface="Montserrat"/>
            </a:endParaRPr>
          </a:p>
          <a:p>
            <a:pPr indent="0" lvl="0" marL="457200" marR="457200" rtl="0" algn="l">
              <a:lnSpc>
                <a:spcPct val="200000"/>
              </a:lnSpc>
              <a:spcBef>
                <a:spcPts val="583"/>
              </a:spcBef>
              <a:spcAft>
                <a:spcPts val="0"/>
              </a:spcAft>
              <a:buNone/>
            </a:pPr>
            <a:r>
              <a:t/>
            </a:r>
            <a:endParaRPr sz="2600">
              <a:solidFill>
                <a:srgbClr val="666666"/>
              </a:solidFill>
              <a:latin typeface="Montserrat"/>
              <a:ea typeface="Montserrat"/>
              <a:cs typeface="Montserrat"/>
              <a:sym typeface="Montserrat"/>
            </a:endParaRPr>
          </a:p>
        </p:txBody>
      </p:sp>
      <p:sp>
        <p:nvSpPr>
          <p:cNvPr id="202" name="Google Shape;202;p15"/>
          <p:cNvSpPr txBox="1"/>
          <p:nvPr/>
        </p:nvSpPr>
        <p:spPr>
          <a:xfrm>
            <a:off x="11440175" y="5829312"/>
            <a:ext cx="8251500" cy="16005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266675" lIns="266675" spcFirstLastPara="1" rIns="266675" wrap="square" tIns="266675">
            <a:noAutofit/>
          </a:bodyPr>
          <a:lstStyle/>
          <a:p>
            <a:pPr indent="0" lvl="0" marL="0" marR="0" rtl="0" algn="ctr">
              <a:spcBef>
                <a:spcPts val="0"/>
              </a:spcBef>
              <a:spcAft>
                <a:spcPts val="0"/>
              </a:spcAft>
              <a:buNone/>
            </a:pPr>
            <a:r>
              <a:rPr b="1" lang="en-US" sz="6000">
                <a:solidFill>
                  <a:srgbClr val="666666"/>
                </a:solidFill>
                <a:latin typeface="Montserrat"/>
                <a:ea typeface="Montserrat"/>
                <a:cs typeface="Montserrat"/>
                <a:sym typeface="Montserrat"/>
              </a:rPr>
              <a:t>Conclusion</a:t>
            </a:r>
            <a:endParaRPr b="1" sz="6000">
              <a:solidFill>
                <a:srgbClr val="666666"/>
              </a:solidFill>
              <a:latin typeface="Montserrat"/>
              <a:ea typeface="Montserrat"/>
              <a:cs typeface="Montserrat"/>
              <a:sym typeface="Montserrat"/>
            </a:endParaRPr>
          </a:p>
        </p:txBody>
      </p:sp>
      <p:sp>
        <p:nvSpPr>
          <p:cNvPr id="203" name="Google Shape;203;p15"/>
          <p:cNvSpPr txBox="1"/>
          <p:nvPr/>
        </p:nvSpPr>
        <p:spPr>
          <a:xfrm>
            <a:off x="1350375" y="27041300"/>
            <a:ext cx="8251500" cy="135696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t" bIns="457200" lIns="0" spcFirstLastPara="1" rIns="0" wrap="square" tIns="457200">
            <a:noAutofit/>
          </a:bodyPr>
          <a:lstStyle/>
          <a:p>
            <a:pPr indent="-400050" lvl="0" marL="1088136"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Blockchains were researched to understand what they really are and how they work. The IDE </a:t>
            </a:r>
            <a:r>
              <a:rPr lang="en-US" sz="2700">
                <a:solidFill>
                  <a:srgbClr val="666666"/>
                </a:solidFill>
                <a:latin typeface="Montserrat"/>
                <a:ea typeface="Montserrat"/>
                <a:cs typeface="Montserrat"/>
                <a:sym typeface="Montserrat"/>
              </a:rPr>
              <a:t>Ethereum and the language Solidity were also researched. </a:t>
            </a:r>
            <a:endParaRPr sz="2700">
              <a:solidFill>
                <a:srgbClr val="666666"/>
              </a:solidFill>
              <a:latin typeface="Montserrat"/>
              <a:ea typeface="Montserrat"/>
              <a:cs typeface="Montserrat"/>
              <a:sym typeface="Montserrat"/>
            </a:endParaRPr>
          </a:p>
          <a:p>
            <a:pPr indent="-400050" lvl="0" marL="1088136"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Blockchain-based auction code was used to set a foundation in order to add or remove features of the auction. </a:t>
            </a:r>
            <a:endParaRPr sz="2700">
              <a:solidFill>
                <a:srgbClr val="666666"/>
              </a:solidFill>
              <a:latin typeface="Montserrat"/>
              <a:ea typeface="Montserrat"/>
              <a:cs typeface="Montserrat"/>
              <a:sym typeface="Montserrat"/>
            </a:endParaRPr>
          </a:p>
          <a:p>
            <a:pPr indent="-400050" lvl="0" marL="1088136"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The auction ran in this way:</a:t>
            </a:r>
            <a:endParaRPr sz="2700">
              <a:solidFill>
                <a:srgbClr val="666666"/>
              </a:solidFill>
              <a:latin typeface="Montserrat"/>
              <a:ea typeface="Montserrat"/>
              <a:cs typeface="Montserrat"/>
              <a:sym typeface="Montserrat"/>
            </a:endParaRPr>
          </a:p>
          <a:p>
            <a:pPr indent="-400050" lvl="1" marL="1371600"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the seller set the minimum bid</a:t>
            </a:r>
            <a:endParaRPr sz="2700">
              <a:solidFill>
                <a:srgbClr val="666666"/>
              </a:solidFill>
              <a:latin typeface="Montserrat"/>
              <a:ea typeface="Montserrat"/>
              <a:cs typeface="Montserrat"/>
              <a:sym typeface="Montserrat"/>
            </a:endParaRPr>
          </a:p>
          <a:p>
            <a:pPr indent="-400050" lvl="1" marL="1371600"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then bidders gave their bids</a:t>
            </a:r>
            <a:endParaRPr sz="2700">
              <a:solidFill>
                <a:srgbClr val="666666"/>
              </a:solidFill>
              <a:latin typeface="Montserrat"/>
              <a:ea typeface="Montserrat"/>
              <a:cs typeface="Montserrat"/>
              <a:sym typeface="Montserrat"/>
            </a:endParaRPr>
          </a:p>
          <a:p>
            <a:pPr indent="-400050" lvl="1" marL="1371600"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when the bidding stopped, the auctioneer closed the auction</a:t>
            </a:r>
            <a:endParaRPr sz="2700">
              <a:solidFill>
                <a:srgbClr val="666666"/>
              </a:solidFill>
              <a:latin typeface="Montserrat"/>
              <a:ea typeface="Montserrat"/>
              <a:cs typeface="Montserrat"/>
              <a:sym typeface="Montserrat"/>
            </a:endParaRPr>
          </a:p>
          <a:p>
            <a:pPr indent="-400050" lvl="0" marL="914400" marR="54864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The auction was run multiple times to test if the right amount of money was being transferred to the right accounts.</a:t>
            </a:r>
            <a:endParaRPr sz="2700">
              <a:solidFill>
                <a:srgbClr val="666666"/>
              </a:solidFill>
              <a:latin typeface="Montserrat"/>
              <a:ea typeface="Montserrat"/>
              <a:cs typeface="Montserrat"/>
              <a:sym typeface="Montserrat"/>
            </a:endParaRPr>
          </a:p>
        </p:txBody>
      </p:sp>
      <p:sp>
        <p:nvSpPr>
          <p:cNvPr id="204" name="Google Shape;204;p15"/>
          <p:cNvSpPr txBox="1"/>
          <p:nvPr/>
        </p:nvSpPr>
        <p:spPr>
          <a:xfrm>
            <a:off x="1350375" y="24518310"/>
            <a:ext cx="8251500" cy="1757189"/>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266675" lIns="266675" spcFirstLastPara="1" rIns="266675" wrap="square" tIns="266675">
            <a:noAutofit/>
          </a:bodyPr>
          <a:lstStyle/>
          <a:p>
            <a:pPr indent="0" lvl="0" marL="0" marR="0" rtl="0" algn="ctr">
              <a:spcBef>
                <a:spcPts val="0"/>
              </a:spcBef>
              <a:spcAft>
                <a:spcPts val="0"/>
              </a:spcAft>
              <a:buNone/>
            </a:pPr>
            <a:r>
              <a:rPr b="1" lang="en-US" sz="6000">
                <a:solidFill>
                  <a:srgbClr val="666666"/>
                </a:solidFill>
                <a:latin typeface="Montserrat"/>
                <a:ea typeface="Montserrat"/>
                <a:cs typeface="Montserrat"/>
                <a:sym typeface="Montserrat"/>
              </a:rPr>
              <a:t>Procedures</a:t>
            </a:r>
            <a:endParaRPr b="1" sz="6000">
              <a:solidFill>
                <a:srgbClr val="666666"/>
              </a:solidFill>
              <a:latin typeface="Montserrat"/>
              <a:ea typeface="Montserrat"/>
              <a:cs typeface="Montserrat"/>
              <a:sym typeface="Montserrat"/>
            </a:endParaRPr>
          </a:p>
        </p:txBody>
      </p:sp>
      <p:sp>
        <p:nvSpPr>
          <p:cNvPr id="205" name="Google Shape;205;p15"/>
          <p:cNvSpPr txBox="1"/>
          <p:nvPr/>
        </p:nvSpPr>
        <p:spPr>
          <a:xfrm>
            <a:off x="11440175" y="25190850"/>
            <a:ext cx="8251500" cy="136836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t" bIns="457200" lIns="0" spcFirstLastPara="1" rIns="0" wrap="square" tIns="457200">
            <a:noAutofit/>
          </a:bodyPr>
          <a:lstStyle/>
          <a:p>
            <a:pPr indent="457200" lvl="0" marL="628650" marR="457200" rtl="0" algn="l">
              <a:lnSpc>
                <a:spcPct val="200000"/>
              </a:lnSpc>
              <a:spcBef>
                <a:spcPts val="583"/>
              </a:spcBef>
              <a:spcAft>
                <a:spcPts val="0"/>
              </a:spcAft>
              <a:buNone/>
            </a:pPr>
            <a:r>
              <a:rPr lang="en-US" sz="2700">
                <a:solidFill>
                  <a:srgbClr val="666666"/>
                </a:solidFill>
                <a:latin typeface="Montserrat"/>
                <a:ea typeface="Montserrat"/>
                <a:cs typeface="Montserrat"/>
                <a:sym typeface="Montserrat"/>
              </a:rPr>
              <a:t>Blockchain has countless </a:t>
            </a:r>
            <a:r>
              <a:rPr lang="en-US" sz="2700">
                <a:solidFill>
                  <a:srgbClr val="666666"/>
                </a:solidFill>
                <a:latin typeface="Montserrat"/>
                <a:ea typeface="Montserrat"/>
                <a:cs typeface="Montserrat"/>
                <a:sym typeface="Montserrat"/>
              </a:rPr>
              <a:t>possibilities</a:t>
            </a:r>
            <a:r>
              <a:rPr lang="en-US" sz="2700">
                <a:solidFill>
                  <a:srgbClr val="666666"/>
                </a:solidFill>
                <a:latin typeface="Montserrat"/>
                <a:ea typeface="Montserrat"/>
                <a:cs typeface="Montserrat"/>
                <a:sym typeface="Montserrat"/>
              </a:rPr>
              <a:t>,</a:t>
            </a:r>
            <a:r>
              <a:rPr lang="en-US" sz="2700">
                <a:solidFill>
                  <a:srgbClr val="666666"/>
                </a:solidFill>
                <a:latin typeface="Montserrat"/>
                <a:ea typeface="Montserrat"/>
                <a:cs typeface="Montserrat"/>
                <a:sym typeface="Montserrat"/>
              </a:rPr>
              <a:t> </a:t>
            </a:r>
            <a:r>
              <a:rPr lang="en-US" sz="2700">
                <a:solidFill>
                  <a:srgbClr val="666666"/>
                </a:solidFill>
                <a:latin typeface="Montserrat"/>
                <a:ea typeface="Montserrat"/>
                <a:cs typeface="Montserrat"/>
                <a:sym typeface="Montserrat"/>
              </a:rPr>
              <a:t>but for this specific blockchain-based auction, future research would include:</a:t>
            </a:r>
            <a:endParaRPr sz="2700">
              <a:solidFill>
                <a:srgbClr val="666666"/>
              </a:solidFill>
              <a:latin typeface="Montserrat"/>
              <a:ea typeface="Montserrat"/>
              <a:cs typeface="Montserrat"/>
              <a:sym typeface="Montserrat"/>
            </a:endParaRPr>
          </a:p>
          <a:p>
            <a:pPr indent="-400050" lvl="0" marL="1088136" marR="457200" rtl="0" algn="l">
              <a:lnSpc>
                <a:spcPct val="200000"/>
              </a:lnSpc>
              <a:spcBef>
                <a:spcPts val="583"/>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being able to use third-party timers to restrict the amount of time the bidders have to bid</a:t>
            </a:r>
            <a:endParaRPr sz="2700">
              <a:solidFill>
                <a:srgbClr val="666666"/>
              </a:solidFill>
              <a:latin typeface="Montserrat"/>
              <a:ea typeface="Montserrat"/>
              <a:cs typeface="Montserrat"/>
              <a:sym typeface="Montserrat"/>
            </a:endParaRPr>
          </a:p>
          <a:p>
            <a:pPr indent="-400050" lvl="0" marL="1088136" marR="45720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to automate the closing of the auction if said time runs out. This would give a more auction-like feel to the project.  </a:t>
            </a:r>
            <a:endParaRPr sz="2700">
              <a:solidFill>
                <a:srgbClr val="666666"/>
              </a:solidFill>
              <a:latin typeface="Montserrat"/>
              <a:ea typeface="Montserrat"/>
              <a:cs typeface="Montserrat"/>
              <a:sym typeface="Montserrat"/>
            </a:endParaRPr>
          </a:p>
          <a:p>
            <a:pPr indent="-400050" lvl="0" marL="1088136" marR="457200" rtl="0" algn="l">
              <a:lnSpc>
                <a:spcPct val="200000"/>
              </a:lnSpc>
              <a:spcBef>
                <a:spcPts val="0"/>
              </a:spcBef>
              <a:spcAft>
                <a:spcPts val="0"/>
              </a:spcAft>
              <a:buClr>
                <a:srgbClr val="666666"/>
              </a:buClr>
              <a:buSzPts val="2700"/>
              <a:buFont typeface="Montserrat"/>
              <a:buChar char="❏"/>
            </a:pPr>
            <a:r>
              <a:rPr lang="en-US" sz="2700">
                <a:solidFill>
                  <a:srgbClr val="666666"/>
                </a:solidFill>
                <a:latin typeface="Montserrat"/>
                <a:ea typeface="Montserrat"/>
                <a:cs typeface="Montserrat"/>
                <a:sym typeface="Montserrat"/>
              </a:rPr>
              <a:t>Another thing to possibly work on in the future is to format a front-end </a:t>
            </a:r>
            <a:r>
              <a:rPr lang="en-US" sz="2700">
                <a:solidFill>
                  <a:srgbClr val="666666"/>
                </a:solidFill>
                <a:latin typeface="Montserrat"/>
                <a:ea typeface="Montserrat"/>
                <a:cs typeface="Montserrat"/>
                <a:sym typeface="Montserrat"/>
              </a:rPr>
              <a:t>website </a:t>
            </a:r>
            <a:r>
              <a:rPr lang="en-US" sz="2700">
                <a:solidFill>
                  <a:srgbClr val="666666"/>
                </a:solidFill>
                <a:latin typeface="Montserrat"/>
                <a:ea typeface="Montserrat"/>
                <a:cs typeface="Montserrat"/>
                <a:sym typeface="Montserrat"/>
              </a:rPr>
              <a:t>for this auction where different people are the bidders and they decide the bids, instead of the bidders having to be manually selected. </a:t>
            </a:r>
            <a:endParaRPr sz="2700">
              <a:solidFill>
                <a:srgbClr val="666666"/>
              </a:solidFill>
              <a:latin typeface="Montserrat"/>
              <a:ea typeface="Montserrat"/>
              <a:cs typeface="Montserrat"/>
              <a:sym typeface="Montserrat"/>
            </a:endParaRPr>
          </a:p>
        </p:txBody>
      </p:sp>
      <p:sp>
        <p:nvSpPr>
          <p:cNvPr id="206" name="Google Shape;206;p15"/>
          <p:cNvSpPr txBox="1"/>
          <p:nvPr/>
        </p:nvSpPr>
        <p:spPr>
          <a:xfrm>
            <a:off x="11461400" y="22835499"/>
            <a:ext cx="8251500" cy="16005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266675" lIns="266675" spcFirstLastPara="1" rIns="266675" wrap="square" tIns="266675">
            <a:noAutofit/>
          </a:bodyPr>
          <a:lstStyle/>
          <a:p>
            <a:pPr indent="0" lvl="0" marL="0" marR="0" rtl="0" algn="ctr">
              <a:spcBef>
                <a:spcPts val="0"/>
              </a:spcBef>
              <a:spcAft>
                <a:spcPts val="0"/>
              </a:spcAft>
              <a:buNone/>
            </a:pPr>
            <a:r>
              <a:rPr b="1" lang="en-US" sz="6000">
                <a:solidFill>
                  <a:srgbClr val="666666"/>
                </a:solidFill>
                <a:latin typeface="Montserrat"/>
                <a:ea typeface="Montserrat"/>
                <a:cs typeface="Montserrat"/>
                <a:sym typeface="Montserrat"/>
              </a:rPr>
              <a:t>Future Research</a:t>
            </a:r>
            <a:endParaRPr b="1" sz="6000">
              <a:solidFill>
                <a:srgbClr val="666666"/>
              </a:solidFill>
              <a:latin typeface="Montserrat"/>
              <a:ea typeface="Montserrat"/>
              <a:cs typeface="Montserrat"/>
              <a:sym typeface="Montserrat"/>
            </a:endParaRPr>
          </a:p>
        </p:txBody>
      </p:sp>
      <p:sp>
        <p:nvSpPr>
          <p:cNvPr id="207" name="Google Shape;207;p15"/>
          <p:cNvSpPr txBox="1"/>
          <p:nvPr/>
        </p:nvSpPr>
        <p:spPr>
          <a:xfrm>
            <a:off x="1350375" y="8196100"/>
            <a:ext cx="8251500" cy="144789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t" bIns="457200" lIns="182875" spcFirstLastPara="1" rIns="182875" wrap="square" tIns="457200">
            <a:noAutofit/>
          </a:bodyPr>
          <a:lstStyle/>
          <a:p>
            <a:pPr indent="0" lvl="0" marL="457200" marR="457200" rtl="0" algn="l">
              <a:lnSpc>
                <a:spcPct val="200000"/>
              </a:lnSpc>
              <a:spcBef>
                <a:spcPts val="0"/>
              </a:spcBef>
              <a:spcAft>
                <a:spcPts val="0"/>
              </a:spcAft>
              <a:buNone/>
            </a:pPr>
            <a:r>
              <a:rPr lang="en-US" sz="2700">
                <a:solidFill>
                  <a:srgbClr val="666666"/>
                </a:solidFill>
                <a:latin typeface="Montserrat"/>
                <a:ea typeface="Montserrat"/>
                <a:cs typeface="Montserrat"/>
                <a:sym typeface="Montserrat"/>
              </a:rPr>
              <a:t>Blockchain is a fairly new technology that emerged with the introduction of the famous CryptoCurrency BitCoin. But there are many uses of blockchain besides just CryptoCurrency, for example, Walmart has a blockchain that allows them to track their produce and the United States Postal Service has placed a patent to use blockchain as an identity verification measure. Blockchain is used for tasks as simple as securing databases to as complicated as monitoring carbon offsets. It can also be used to manage an auction and would be able to safely transfer money, keep identities of bidders secure, and keep an accurate ledger of the bids.</a:t>
            </a:r>
            <a:endParaRPr sz="2700">
              <a:solidFill>
                <a:srgbClr val="666666"/>
              </a:solidFill>
              <a:latin typeface="Montserrat"/>
              <a:ea typeface="Montserrat"/>
              <a:cs typeface="Montserrat"/>
              <a:sym typeface="Montserrat"/>
            </a:endParaRPr>
          </a:p>
          <a:p>
            <a:pPr indent="0" lvl="0" marL="457200" marR="457200" rtl="0" algn="l">
              <a:lnSpc>
                <a:spcPct val="200000"/>
              </a:lnSpc>
              <a:spcBef>
                <a:spcPts val="1000"/>
              </a:spcBef>
              <a:spcAft>
                <a:spcPts val="0"/>
              </a:spcAft>
              <a:buNone/>
            </a:pPr>
            <a:r>
              <a:t/>
            </a:r>
            <a:endParaRPr sz="2600">
              <a:solidFill>
                <a:srgbClr val="666666"/>
              </a:solidFill>
              <a:latin typeface="Montserrat"/>
              <a:ea typeface="Montserrat"/>
              <a:cs typeface="Montserrat"/>
              <a:sym typeface="Montserrat"/>
            </a:endParaRPr>
          </a:p>
        </p:txBody>
      </p:sp>
      <p:sp>
        <p:nvSpPr>
          <p:cNvPr id="208" name="Google Shape;208;p15"/>
          <p:cNvSpPr txBox="1"/>
          <p:nvPr/>
        </p:nvSpPr>
        <p:spPr>
          <a:xfrm>
            <a:off x="12179375" y="40208825"/>
            <a:ext cx="8251500" cy="911400"/>
          </a:xfrm>
          <a:prstGeom prst="rect">
            <a:avLst/>
          </a:prstGeom>
          <a:solidFill>
            <a:schemeClr val="dk1"/>
          </a:solidFill>
          <a:ln cap="flat" cmpd="sng" w="254000">
            <a:solidFill>
              <a:srgbClr val="FFE599"/>
            </a:solidFill>
            <a:prstDash val="solid"/>
            <a:miter lim="800000"/>
            <a:headEnd len="sm" w="sm" type="none"/>
            <a:tailEnd len="sm" w="sm" type="none"/>
          </a:ln>
        </p:spPr>
        <p:txBody>
          <a:bodyPr anchorCtr="0" anchor="ctr" bIns="457200" lIns="274300" spcFirstLastPara="1" rIns="274300" wrap="square" tIns="457200">
            <a:noAutofit/>
          </a:bodyPr>
          <a:lstStyle/>
          <a:p>
            <a:pPr indent="0" lvl="0" marL="0" rtl="0" algn="ctr">
              <a:spcBef>
                <a:spcPts val="0"/>
              </a:spcBef>
              <a:spcAft>
                <a:spcPts val="0"/>
              </a:spcAft>
              <a:buNone/>
            </a:pPr>
            <a:r>
              <a:rPr lang="en-US" sz="2300">
                <a:solidFill>
                  <a:srgbClr val="666666"/>
                </a:solidFill>
                <a:latin typeface="Montserrat"/>
                <a:ea typeface="Montserrat"/>
                <a:cs typeface="Montserrat"/>
                <a:sym typeface="Montserrat"/>
              </a:rPr>
              <a:t>All photos, graphs, and charts are created by the researcher.</a:t>
            </a:r>
            <a:endParaRPr sz="2300">
              <a:solidFill>
                <a:srgbClr val="666666"/>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