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0530-33D1-4651-84E9-92540610D87D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9A1E-DB85-457F-8665-9AFE49EBF6BC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css3_pr_column-span.asp" TargetMode="External"/><Relationship Id="rId3" Type="http://schemas.openxmlformats.org/officeDocument/2006/relationships/hyperlink" Target="http://www.w3schools.com/cssref/css3_pr_column-gap.asp" TargetMode="External"/><Relationship Id="rId7" Type="http://schemas.openxmlformats.org/officeDocument/2006/relationships/hyperlink" Target="http://www.w3schools.com/cssref/css3_pr_column-rule-width.asp" TargetMode="External"/><Relationship Id="rId2" Type="http://schemas.openxmlformats.org/officeDocument/2006/relationships/hyperlink" Target="http://www.w3schools.com/cssref/css3_pr_column-cou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css3_pr_column-rule-style.asp" TargetMode="External"/><Relationship Id="rId5" Type="http://schemas.openxmlformats.org/officeDocument/2006/relationships/hyperlink" Target="http://www.w3schools.com/cssref/css3_pr_column-rule-color.asp" TargetMode="External"/><Relationship Id="rId10" Type="http://schemas.openxmlformats.org/officeDocument/2006/relationships/hyperlink" Target="http://www.w3schools.com/cssref/css3_pr_columns.asp" TargetMode="External"/><Relationship Id="rId4" Type="http://schemas.openxmlformats.org/officeDocument/2006/relationships/hyperlink" Target="http://www.w3schools.com/cssref/css3_pr_column-rule.asp" TargetMode="External"/><Relationship Id="rId9" Type="http://schemas.openxmlformats.org/officeDocument/2006/relationships/hyperlink" Target="http://www.w3schools.com/cssref/css3_pr_column-width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CSS3 Multi-column Layout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68760"/>
            <a:ext cx="86868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The CSS3 multi-column layout allows easy definition of multiple columns of text - just like in newspapers:</a:t>
            </a:r>
            <a:endParaRPr lang="en-AU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6" y="2204864"/>
          <a:ext cx="8352928" cy="3733806"/>
        </p:xfrm>
        <a:graphic>
          <a:graphicData uri="http://schemas.openxmlformats.org/drawingml/2006/table">
            <a:tbl>
              <a:tblPr/>
              <a:tblGrid>
                <a:gridCol w="2005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44">
                <a:tc>
                  <a:txBody>
                    <a:bodyPr/>
                    <a:lstStyle/>
                    <a:p>
                      <a:r>
                        <a:rPr lang="en-AU" sz="1800" dirty="0"/>
                        <a:t>Property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Description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63">
                <a:tc>
                  <a:txBody>
                    <a:bodyPr/>
                    <a:lstStyle/>
                    <a:p>
                      <a:r>
                        <a:rPr lang="en-AU" sz="1800">
                          <a:hlinkClick r:id="rId2"/>
                        </a:rPr>
                        <a:t>column-count</a:t>
                      </a:r>
                      <a:endParaRPr lang="en-AU" sz="1800"/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Specifies the number of columns an element should be divided into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4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column-gap</a:t>
                      </a:r>
                      <a:endParaRPr lang="en-AU" sz="1800" dirty="0"/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Specifies the gap between the columns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63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4"/>
                        </a:rPr>
                        <a:t>column-rule</a:t>
                      </a:r>
                      <a:endParaRPr lang="en-AU" sz="1800" dirty="0"/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A shorthand property for setting all the column-rule-* properties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84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column-rule-</a:t>
                      </a:r>
                      <a:r>
                        <a:rPr lang="en-AU" sz="1800" dirty="0" err="1">
                          <a:hlinkClick r:id="rId5"/>
                        </a:rPr>
                        <a:t>color</a:t>
                      </a:r>
                      <a:endParaRPr lang="en-AU" sz="1800" dirty="0"/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Specifies the </a:t>
                      </a:r>
                      <a:r>
                        <a:rPr lang="en-AU" sz="1800" dirty="0" err="1"/>
                        <a:t>color</a:t>
                      </a:r>
                      <a:r>
                        <a:rPr lang="en-AU" sz="1800" dirty="0"/>
                        <a:t> of the rule between columns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4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6"/>
                        </a:rPr>
                        <a:t>column-rule-style</a:t>
                      </a:r>
                      <a:endParaRPr lang="en-AU" sz="1800" dirty="0"/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Specifies the style of the rule between columns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4">
                <a:tc>
                  <a:txBody>
                    <a:bodyPr/>
                    <a:lstStyle/>
                    <a:p>
                      <a:r>
                        <a:rPr lang="en-AU" sz="1800">
                          <a:hlinkClick r:id="rId7"/>
                        </a:rPr>
                        <a:t>column-rule-width</a:t>
                      </a:r>
                      <a:endParaRPr lang="en-AU" sz="1800"/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Specifies the width of the rule between columns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4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8"/>
                        </a:rPr>
                        <a:t>column-span</a:t>
                      </a:r>
                      <a:endParaRPr lang="en-AU" sz="1800" dirty="0"/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Specifies how many columns an element should span across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84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9"/>
                        </a:rPr>
                        <a:t>column-width</a:t>
                      </a:r>
                      <a:endParaRPr lang="en-AU" sz="1800" dirty="0"/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Specifies a suggested, optimal width for the columns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263">
                <a:tc>
                  <a:txBody>
                    <a:bodyPr/>
                    <a:lstStyle/>
                    <a:p>
                      <a:r>
                        <a:rPr lang="en-AU" sz="1800">
                          <a:hlinkClick r:id="rId10"/>
                        </a:rPr>
                        <a:t>columns</a:t>
                      </a:r>
                      <a:endParaRPr lang="en-AU" sz="1800"/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 shorthand property for setting column-width and column-count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33265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dirty="0" smtClean="0"/>
              <a:t>.newspaper {</a:t>
            </a:r>
          </a:p>
          <a:p>
            <a:r>
              <a:rPr lang="en-AU" sz="2800" dirty="0" smtClean="0"/>
              <a:t>    -</a:t>
            </a:r>
            <a:r>
              <a:rPr lang="en-AU" sz="2800" dirty="0" err="1" smtClean="0"/>
              <a:t>webkit</a:t>
            </a:r>
            <a:r>
              <a:rPr lang="en-AU" sz="2800" dirty="0" smtClean="0"/>
              <a:t>-column-count: 3</a:t>
            </a:r>
          </a:p>
          <a:p>
            <a:r>
              <a:rPr lang="en-AU" sz="2800" dirty="0" smtClean="0"/>
              <a:t>    column-count: 3;</a:t>
            </a:r>
          </a:p>
          <a:p>
            <a:r>
              <a:rPr lang="en-AU" sz="28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5976" y="134076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dirty="0" smtClean="0"/>
          </a:p>
          <a:p>
            <a:r>
              <a:rPr lang="en-AU" dirty="0" smtClean="0"/>
              <a:t>&lt;div class="newspaper"&gt;</a:t>
            </a:r>
          </a:p>
          <a:p>
            <a:r>
              <a:rPr lang="en-AU" dirty="0" err="1" smtClean="0"/>
              <a:t>Lorem</a:t>
            </a:r>
            <a:r>
              <a:rPr lang="en-AU" dirty="0" smtClean="0"/>
              <a:t> </a:t>
            </a:r>
            <a:r>
              <a:rPr lang="en-AU" dirty="0" err="1" smtClean="0"/>
              <a:t>ipsum</a:t>
            </a:r>
            <a:r>
              <a:rPr lang="en-AU" dirty="0" smtClean="0"/>
              <a:t> </a:t>
            </a:r>
            <a:r>
              <a:rPr lang="en-AU" dirty="0" err="1" smtClean="0"/>
              <a:t>dolor</a:t>
            </a:r>
            <a:r>
              <a:rPr lang="en-AU" dirty="0" smtClean="0"/>
              <a:t> sit </a:t>
            </a:r>
            <a:r>
              <a:rPr lang="en-AU" dirty="0" err="1" smtClean="0"/>
              <a:t>amet</a:t>
            </a:r>
            <a:r>
              <a:rPr lang="en-AU" dirty="0" smtClean="0"/>
              <a:t>, </a:t>
            </a:r>
            <a:r>
              <a:rPr lang="en-AU" dirty="0" err="1" smtClean="0"/>
              <a:t>consectetuer</a:t>
            </a:r>
            <a:r>
              <a:rPr lang="en-AU" dirty="0" smtClean="0"/>
              <a:t> </a:t>
            </a:r>
            <a:r>
              <a:rPr lang="en-AU" dirty="0" err="1" smtClean="0"/>
              <a:t>adipiscing</a:t>
            </a:r>
            <a:r>
              <a:rPr lang="en-AU" dirty="0" smtClean="0"/>
              <a:t> </a:t>
            </a:r>
            <a:r>
              <a:rPr lang="en-AU" dirty="0" err="1" smtClean="0"/>
              <a:t>elit</a:t>
            </a:r>
            <a:r>
              <a:rPr lang="en-AU" dirty="0" smtClean="0"/>
              <a:t>, </a:t>
            </a:r>
            <a:r>
              <a:rPr lang="en-AU" dirty="0" err="1" smtClean="0"/>
              <a:t>sed</a:t>
            </a:r>
            <a:r>
              <a:rPr lang="en-AU" dirty="0" smtClean="0"/>
              <a:t> </a:t>
            </a:r>
            <a:r>
              <a:rPr lang="en-AU" dirty="0" err="1" smtClean="0"/>
              <a:t>diam</a:t>
            </a:r>
            <a:r>
              <a:rPr lang="en-AU" dirty="0" smtClean="0"/>
              <a:t> </a:t>
            </a:r>
            <a:r>
              <a:rPr lang="en-AU" dirty="0" err="1" smtClean="0"/>
              <a:t>nonummy</a:t>
            </a:r>
            <a:r>
              <a:rPr lang="en-AU" dirty="0" smtClean="0"/>
              <a:t> </a:t>
            </a:r>
            <a:r>
              <a:rPr lang="en-AU" dirty="0" err="1" smtClean="0"/>
              <a:t>nibh</a:t>
            </a:r>
            <a:r>
              <a:rPr lang="en-AU" dirty="0" smtClean="0"/>
              <a:t> </a:t>
            </a:r>
            <a:r>
              <a:rPr lang="en-AU" dirty="0" err="1" smtClean="0"/>
              <a:t>euismod</a:t>
            </a:r>
            <a:r>
              <a:rPr lang="en-AU" dirty="0" smtClean="0"/>
              <a:t> </a:t>
            </a:r>
            <a:r>
              <a:rPr lang="en-AU" dirty="0" err="1" smtClean="0"/>
              <a:t>tincidunt</a:t>
            </a:r>
            <a:r>
              <a:rPr lang="en-AU" dirty="0" smtClean="0"/>
              <a:t> </a:t>
            </a:r>
            <a:r>
              <a:rPr lang="en-AU" dirty="0" err="1" smtClean="0"/>
              <a:t>ut</a:t>
            </a:r>
            <a:r>
              <a:rPr lang="en-AU" dirty="0" smtClean="0"/>
              <a:t> </a:t>
            </a:r>
            <a:r>
              <a:rPr lang="en-AU" dirty="0" err="1" smtClean="0"/>
              <a:t>laoreet</a:t>
            </a:r>
            <a:r>
              <a:rPr lang="en-AU" dirty="0" smtClean="0"/>
              <a:t> </a:t>
            </a:r>
            <a:r>
              <a:rPr lang="en-AU" dirty="0" err="1" smtClean="0"/>
              <a:t>dolore</a:t>
            </a:r>
            <a:r>
              <a:rPr lang="en-AU" dirty="0" smtClean="0"/>
              <a:t> magna </a:t>
            </a:r>
            <a:r>
              <a:rPr lang="en-AU" dirty="0" err="1" smtClean="0"/>
              <a:t>aliquam</a:t>
            </a:r>
            <a:r>
              <a:rPr lang="en-AU" dirty="0" smtClean="0"/>
              <a:t> </a:t>
            </a:r>
            <a:r>
              <a:rPr lang="en-AU" dirty="0" err="1" smtClean="0"/>
              <a:t>erat</a:t>
            </a:r>
            <a:r>
              <a:rPr lang="en-AU" dirty="0" smtClean="0"/>
              <a:t> </a:t>
            </a:r>
            <a:r>
              <a:rPr lang="en-AU" dirty="0" err="1" smtClean="0"/>
              <a:t>volutpat</a:t>
            </a:r>
            <a:r>
              <a:rPr lang="en-AU" dirty="0" smtClean="0"/>
              <a:t>. </a:t>
            </a:r>
            <a:r>
              <a:rPr lang="en-AU" dirty="0" err="1" smtClean="0"/>
              <a:t>Ut</a:t>
            </a:r>
            <a:r>
              <a:rPr lang="en-AU" dirty="0" smtClean="0"/>
              <a:t> </a:t>
            </a:r>
            <a:r>
              <a:rPr lang="en-AU" dirty="0" err="1" smtClean="0"/>
              <a:t>wisi</a:t>
            </a:r>
            <a:r>
              <a:rPr lang="en-AU" dirty="0" smtClean="0"/>
              <a:t> </a:t>
            </a:r>
            <a:r>
              <a:rPr lang="en-AU" dirty="0" err="1" smtClean="0"/>
              <a:t>enim</a:t>
            </a:r>
            <a:r>
              <a:rPr lang="en-AU" dirty="0" smtClean="0"/>
              <a:t> ad minim </a:t>
            </a:r>
            <a:r>
              <a:rPr lang="en-AU" dirty="0" err="1" smtClean="0"/>
              <a:t>veniam</a:t>
            </a:r>
            <a:r>
              <a:rPr lang="en-AU" dirty="0" smtClean="0"/>
              <a:t>, </a:t>
            </a:r>
            <a:r>
              <a:rPr lang="en-AU" dirty="0" err="1" smtClean="0"/>
              <a:t>quis</a:t>
            </a:r>
            <a:r>
              <a:rPr lang="en-AU" dirty="0" smtClean="0"/>
              <a:t> </a:t>
            </a:r>
            <a:r>
              <a:rPr lang="en-AU" dirty="0" err="1" smtClean="0"/>
              <a:t>nostrud</a:t>
            </a:r>
            <a:r>
              <a:rPr lang="en-AU" dirty="0" smtClean="0"/>
              <a:t> </a:t>
            </a:r>
            <a:r>
              <a:rPr lang="en-AU" dirty="0" err="1" smtClean="0"/>
              <a:t>exerci</a:t>
            </a:r>
            <a:r>
              <a:rPr lang="en-AU" dirty="0" smtClean="0"/>
              <a:t> </a:t>
            </a:r>
            <a:r>
              <a:rPr lang="en-AU" dirty="0" err="1" smtClean="0"/>
              <a:t>tation</a:t>
            </a:r>
            <a:r>
              <a:rPr lang="en-AU" dirty="0" smtClean="0"/>
              <a:t> </a:t>
            </a:r>
            <a:r>
              <a:rPr lang="en-AU" dirty="0" err="1" smtClean="0"/>
              <a:t>ullamcorper</a:t>
            </a:r>
            <a:r>
              <a:rPr lang="en-AU" dirty="0" smtClean="0"/>
              <a:t> </a:t>
            </a:r>
            <a:r>
              <a:rPr lang="en-AU" dirty="0" err="1" smtClean="0"/>
              <a:t>suscipit</a:t>
            </a:r>
            <a:r>
              <a:rPr lang="en-AU" dirty="0" smtClean="0"/>
              <a:t> </a:t>
            </a:r>
            <a:r>
              <a:rPr lang="en-AU" dirty="0" err="1" smtClean="0"/>
              <a:t>lobortis</a:t>
            </a:r>
            <a:r>
              <a:rPr lang="en-AU" dirty="0" smtClean="0"/>
              <a:t> </a:t>
            </a:r>
            <a:r>
              <a:rPr lang="en-AU" dirty="0" err="1" smtClean="0"/>
              <a:t>nisl</a:t>
            </a:r>
            <a:r>
              <a:rPr lang="en-AU" dirty="0" smtClean="0"/>
              <a:t> </a:t>
            </a:r>
            <a:r>
              <a:rPr lang="en-AU" dirty="0" err="1" smtClean="0"/>
              <a:t>ut</a:t>
            </a:r>
            <a:r>
              <a:rPr lang="en-AU" dirty="0" smtClean="0"/>
              <a:t> </a:t>
            </a:r>
            <a:r>
              <a:rPr lang="en-AU" dirty="0" err="1" smtClean="0"/>
              <a:t>aliquip</a:t>
            </a:r>
            <a:r>
              <a:rPr lang="en-AU" dirty="0" smtClean="0"/>
              <a:t> ex ea </a:t>
            </a:r>
            <a:r>
              <a:rPr lang="en-AU" dirty="0" err="1" smtClean="0"/>
              <a:t>commodo</a:t>
            </a:r>
            <a:r>
              <a:rPr lang="en-AU" dirty="0" smtClean="0"/>
              <a:t> </a:t>
            </a:r>
            <a:r>
              <a:rPr lang="en-AU" dirty="0" err="1" smtClean="0"/>
              <a:t>consequat</a:t>
            </a:r>
            <a:r>
              <a:rPr lang="en-AU" dirty="0" smtClean="0"/>
              <a:t>. </a:t>
            </a:r>
            <a:r>
              <a:rPr lang="en-AU" dirty="0" err="1" smtClean="0"/>
              <a:t>Duis</a:t>
            </a:r>
            <a:r>
              <a:rPr lang="en-AU" dirty="0" smtClean="0"/>
              <a:t> </a:t>
            </a:r>
            <a:r>
              <a:rPr lang="en-AU" dirty="0" err="1" smtClean="0"/>
              <a:t>autem</a:t>
            </a:r>
            <a:r>
              <a:rPr lang="en-AU" dirty="0" smtClean="0"/>
              <a:t> </a:t>
            </a:r>
            <a:r>
              <a:rPr lang="en-AU" dirty="0" err="1" smtClean="0"/>
              <a:t>vel</a:t>
            </a:r>
            <a:r>
              <a:rPr lang="en-AU" dirty="0" smtClean="0"/>
              <a:t> </a:t>
            </a:r>
            <a:r>
              <a:rPr lang="en-AU" dirty="0" err="1" smtClean="0"/>
              <a:t>eum</a:t>
            </a:r>
            <a:r>
              <a:rPr lang="en-AU" dirty="0" smtClean="0"/>
              <a:t> </a:t>
            </a:r>
            <a:r>
              <a:rPr lang="en-AU" dirty="0" err="1" smtClean="0"/>
              <a:t>iriure</a:t>
            </a:r>
            <a:r>
              <a:rPr lang="en-AU" dirty="0" smtClean="0"/>
              <a:t> </a:t>
            </a:r>
            <a:r>
              <a:rPr lang="en-AU" dirty="0" err="1" smtClean="0"/>
              <a:t>dolor</a:t>
            </a:r>
            <a:r>
              <a:rPr lang="en-AU" dirty="0" smtClean="0"/>
              <a:t> in </a:t>
            </a:r>
            <a:r>
              <a:rPr lang="en-AU" dirty="0" err="1" smtClean="0"/>
              <a:t>hendrerit</a:t>
            </a:r>
            <a:r>
              <a:rPr lang="en-AU" dirty="0" smtClean="0"/>
              <a:t> in </a:t>
            </a:r>
            <a:r>
              <a:rPr lang="en-AU" dirty="0" err="1" smtClean="0"/>
              <a:t>vulputate</a:t>
            </a:r>
            <a:r>
              <a:rPr lang="en-AU" dirty="0" smtClean="0"/>
              <a:t> </a:t>
            </a:r>
            <a:r>
              <a:rPr lang="en-AU" dirty="0" err="1" smtClean="0"/>
              <a:t>velit</a:t>
            </a:r>
            <a:r>
              <a:rPr lang="en-AU" dirty="0" smtClean="0"/>
              <a:t> </a:t>
            </a:r>
            <a:r>
              <a:rPr lang="en-AU" dirty="0" err="1" smtClean="0"/>
              <a:t>esse</a:t>
            </a:r>
            <a:r>
              <a:rPr lang="en-AU" dirty="0" smtClean="0"/>
              <a:t> </a:t>
            </a:r>
            <a:r>
              <a:rPr lang="en-AU" dirty="0" err="1" smtClean="0"/>
              <a:t>molestie</a:t>
            </a:r>
            <a:r>
              <a:rPr lang="en-AU" dirty="0" smtClean="0"/>
              <a:t> </a:t>
            </a:r>
            <a:r>
              <a:rPr lang="en-AU" dirty="0" err="1" smtClean="0"/>
              <a:t>consequat</a:t>
            </a:r>
            <a:r>
              <a:rPr lang="en-AU" dirty="0" smtClean="0"/>
              <a:t>, </a:t>
            </a:r>
            <a:r>
              <a:rPr lang="en-AU" dirty="0" err="1" smtClean="0"/>
              <a:t>vel</a:t>
            </a:r>
            <a:r>
              <a:rPr lang="en-AU" dirty="0" smtClean="0"/>
              <a:t> </a:t>
            </a:r>
            <a:r>
              <a:rPr lang="en-AU" dirty="0" err="1" smtClean="0"/>
              <a:t>illum</a:t>
            </a:r>
            <a:r>
              <a:rPr lang="en-AU" dirty="0" smtClean="0"/>
              <a:t> </a:t>
            </a:r>
            <a:r>
              <a:rPr lang="en-AU" dirty="0" err="1" smtClean="0"/>
              <a:t>dolore</a:t>
            </a:r>
            <a:r>
              <a:rPr lang="en-AU" dirty="0" smtClean="0"/>
              <a:t> </a:t>
            </a:r>
            <a:r>
              <a:rPr lang="en-AU" dirty="0" err="1" smtClean="0"/>
              <a:t>eu</a:t>
            </a:r>
            <a:r>
              <a:rPr lang="en-AU" dirty="0" smtClean="0"/>
              <a:t> </a:t>
            </a:r>
            <a:r>
              <a:rPr lang="en-AU" dirty="0" err="1" smtClean="0"/>
              <a:t>feugiat</a:t>
            </a:r>
            <a:r>
              <a:rPr lang="en-AU" dirty="0" smtClean="0"/>
              <a:t> </a:t>
            </a:r>
            <a:r>
              <a:rPr lang="en-AU" dirty="0" err="1" smtClean="0"/>
              <a:t>nulla</a:t>
            </a:r>
            <a:r>
              <a:rPr lang="en-AU" dirty="0" smtClean="0"/>
              <a:t> </a:t>
            </a:r>
            <a:r>
              <a:rPr lang="en-AU" dirty="0" err="1" smtClean="0"/>
              <a:t>facilisis</a:t>
            </a:r>
            <a:r>
              <a:rPr lang="en-AU" dirty="0" smtClean="0"/>
              <a:t> at </a:t>
            </a:r>
            <a:r>
              <a:rPr lang="en-AU" dirty="0" err="1" smtClean="0"/>
              <a:t>vero</a:t>
            </a:r>
            <a:r>
              <a:rPr lang="en-AU" dirty="0" smtClean="0"/>
              <a:t> </a:t>
            </a:r>
            <a:r>
              <a:rPr lang="en-AU" dirty="0" err="1" smtClean="0"/>
              <a:t>eros</a:t>
            </a:r>
            <a:r>
              <a:rPr lang="en-AU" dirty="0" smtClean="0"/>
              <a:t> et </a:t>
            </a:r>
            <a:r>
              <a:rPr lang="en-AU" dirty="0" err="1" smtClean="0"/>
              <a:t>accumsan</a:t>
            </a:r>
            <a:r>
              <a:rPr lang="en-AU" dirty="0" smtClean="0"/>
              <a:t> et </a:t>
            </a:r>
            <a:r>
              <a:rPr lang="en-AU" dirty="0" err="1" smtClean="0"/>
              <a:t>iusto</a:t>
            </a:r>
            <a:r>
              <a:rPr lang="en-AU" dirty="0" smtClean="0"/>
              <a:t> </a:t>
            </a:r>
            <a:r>
              <a:rPr lang="en-AU" dirty="0" err="1" smtClean="0"/>
              <a:t>odio</a:t>
            </a:r>
            <a:r>
              <a:rPr lang="en-AU" dirty="0" smtClean="0"/>
              <a:t> </a:t>
            </a:r>
            <a:r>
              <a:rPr lang="en-AU" dirty="0" err="1" smtClean="0"/>
              <a:t>dignissim</a:t>
            </a:r>
            <a:r>
              <a:rPr lang="en-AU" dirty="0" smtClean="0"/>
              <a:t> qui </a:t>
            </a:r>
            <a:r>
              <a:rPr lang="en-AU" dirty="0" err="1" smtClean="0"/>
              <a:t>blandit</a:t>
            </a:r>
            <a:r>
              <a:rPr lang="en-AU" dirty="0" smtClean="0"/>
              <a:t> </a:t>
            </a:r>
            <a:r>
              <a:rPr lang="en-AU" dirty="0" err="1" smtClean="0"/>
              <a:t>praesent</a:t>
            </a:r>
            <a:r>
              <a:rPr lang="en-AU" dirty="0" smtClean="0"/>
              <a:t> </a:t>
            </a:r>
            <a:r>
              <a:rPr lang="en-AU" dirty="0" err="1" smtClean="0"/>
              <a:t>luptatum</a:t>
            </a:r>
            <a:r>
              <a:rPr lang="en-AU" dirty="0" smtClean="0"/>
              <a:t> </a:t>
            </a:r>
            <a:r>
              <a:rPr lang="en-AU" dirty="0" err="1" smtClean="0"/>
              <a:t>zzril</a:t>
            </a:r>
            <a:r>
              <a:rPr lang="en-AU" dirty="0" smtClean="0"/>
              <a:t> </a:t>
            </a:r>
            <a:r>
              <a:rPr lang="en-AU" dirty="0" err="1" smtClean="0"/>
              <a:t>delenit</a:t>
            </a:r>
            <a:r>
              <a:rPr lang="en-AU" dirty="0" smtClean="0"/>
              <a:t> </a:t>
            </a:r>
            <a:r>
              <a:rPr lang="en-AU" dirty="0" err="1" smtClean="0"/>
              <a:t>augue</a:t>
            </a:r>
            <a:r>
              <a:rPr lang="en-AU" dirty="0" smtClean="0"/>
              <a:t> </a:t>
            </a:r>
            <a:r>
              <a:rPr lang="en-AU" dirty="0" err="1" smtClean="0"/>
              <a:t>duis</a:t>
            </a:r>
            <a:r>
              <a:rPr lang="en-AU" dirty="0" smtClean="0"/>
              <a:t> </a:t>
            </a:r>
            <a:r>
              <a:rPr lang="en-AU" dirty="0" err="1" smtClean="0"/>
              <a:t>dolore</a:t>
            </a:r>
            <a:r>
              <a:rPr lang="en-AU" dirty="0" smtClean="0"/>
              <a:t> </a:t>
            </a:r>
            <a:r>
              <a:rPr lang="en-AU" dirty="0" err="1" smtClean="0"/>
              <a:t>te</a:t>
            </a:r>
            <a:r>
              <a:rPr lang="en-AU" dirty="0" smtClean="0"/>
              <a:t> </a:t>
            </a:r>
            <a:r>
              <a:rPr lang="en-AU" dirty="0" err="1" smtClean="0"/>
              <a:t>feugait</a:t>
            </a:r>
            <a:r>
              <a:rPr lang="en-AU" dirty="0" smtClean="0"/>
              <a:t> </a:t>
            </a:r>
            <a:r>
              <a:rPr lang="en-AU" dirty="0" err="1" smtClean="0"/>
              <a:t>nulla</a:t>
            </a:r>
            <a:r>
              <a:rPr lang="en-AU" dirty="0" smtClean="0"/>
              <a:t> </a:t>
            </a:r>
            <a:r>
              <a:rPr lang="en-AU" dirty="0" err="1" smtClean="0"/>
              <a:t>facilisi</a:t>
            </a:r>
            <a:r>
              <a:rPr lang="en-AU" dirty="0" smtClean="0"/>
              <a:t>. Nam </a:t>
            </a:r>
            <a:r>
              <a:rPr lang="en-AU" dirty="0" err="1" smtClean="0"/>
              <a:t>liber</a:t>
            </a:r>
            <a:r>
              <a:rPr lang="en-AU" dirty="0" smtClean="0"/>
              <a:t> </a:t>
            </a:r>
            <a:r>
              <a:rPr lang="en-AU" dirty="0" err="1" smtClean="0"/>
              <a:t>tempor</a:t>
            </a:r>
            <a:r>
              <a:rPr lang="en-AU" dirty="0" smtClean="0"/>
              <a:t> cum </a:t>
            </a:r>
            <a:r>
              <a:rPr lang="en-AU" dirty="0" err="1" smtClean="0"/>
              <a:t>soluta</a:t>
            </a:r>
            <a:r>
              <a:rPr lang="en-AU" dirty="0" smtClean="0"/>
              <a:t> </a:t>
            </a:r>
            <a:r>
              <a:rPr lang="en-AU" dirty="0" err="1" smtClean="0"/>
              <a:t>nobis</a:t>
            </a:r>
            <a:r>
              <a:rPr lang="en-AU" dirty="0" smtClean="0"/>
              <a:t> </a:t>
            </a:r>
            <a:r>
              <a:rPr lang="en-AU" dirty="0" err="1" smtClean="0"/>
              <a:t>eleifend</a:t>
            </a:r>
            <a:r>
              <a:rPr lang="en-AU" dirty="0" smtClean="0"/>
              <a:t> option </a:t>
            </a:r>
            <a:r>
              <a:rPr lang="en-AU" dirty="0" err="1" smtClean="0"/>
              <a:t>congue</a:t>
            </a:r>
            <a:r>
              <a:rPr lang="en-AU" dirty="0" smtClean="0"/>
              <a:t> </a:t>
            </a:r>
            <a:r>
              <a:rPr lang="en-AU" dirty="0" err="1" smtClean="0"/>
              <a:t>nihil</a:t>
            </a:r>
            <a:r>
              <a:rPr lang="en-AU" dirty="0" smtClean="0"/>
              <a:t> </a:t>
            </a:r>
            <a:r>
              <a:rPr lang="en-AU" dirty="0" err="1" smtClean="0"/>
              <a:t>imperdiet</a:t>
            </a:r>
            <a:r>
              <a:rPr lang="en-AU" dirty="0" smtClean="0"/>
              <a:t> doming id quod </a:t>
            </a:r>
            <a:r>
              <a:rPr lang="en-AU" dirty="0" err="1" smtClean="0"/>
              <a:t>mazim</a:t>
            </a:r>
            <a:r>
              <a:rPr lang="en-AU" dirty="0" smtClean="0"/>
              <a:t> </a:t>
            </a:r>
            <a:r>
              <a:rPr lang="en-AU" dirty="0" err="1" smtClean="0"/>
              <a:t>placerat</a:t>
            </a:r>
            <a:r>
              <a:rPr lang="en-AU" dirty="0" smtClean="0"/>
              <a:t> facer </a:t>
            </a:r>
            <a:r>
              <a:rPr lang="en-AU" dirty="0" err="1" smtClean="0"/>
              <a:t>possim</a:t>
            </a:r>
            <a:r>
              <a:rPr lang="en-AU" dirty="0" smtClean="0"/>
              <a:t> </a:t>
            </a:r>
            <a:r>
              <a:rPr lang="en-AU" dirty="0" err="1" smtClean="0"/>
              <a:t>assum</a:t>
            </a:r>
            <a:r>
              <a:rPr lang="en-AU" dirty="0" smtClean="0"/>
              <a:t>.</a:t>
            </a:r>
          </a:p>
          <a:p>
            <a:r>
              <a:rPr lang="en-AU" dirty="0" smtClean="0"/>
              <a:t>&lt;/div&gt;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243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CSS3 Multi-column 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Multi-column Layout</dc:title>
  <dc:creator>Vishal Patel</dc:creator>
  <cp:lastModifiedBy>f1cmpica-1</cp:lastModifiedBy>
  <cp:revision>3</cp:revision>
  <dcterms:created xsi:type="dcterms:W3CDTF">2015-04-01T13:40:33Z</dcterms:created>
  <dcterms:modified xsi:type="dcterms:W3CDTF">2018-02-27T07:21:21Z</dcterms:modified>
</cp:coreProperties>
</file>