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86" r:id="rId23"/>
    <p:sldId id="277" r:id="rId24"/>
    <p:sldId id="278" r:id="rId25"/>
    <p:sldId id="279" r:id="rId26"/>
    <p:sldId id="280" r:id="rId27"/>
    <p:sldId id="281" r:id="rId28"/>
    <p:sldId id="282" r:id="rId29"/>
    <p:sldId id="385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2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00B27-5411-493C-9D47-494E759DB63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144FA-DBB6-45F8-BC0F-24E921A5D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17394" y="540766"/>
            <a:ext cx="593661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4360" y="4582744"/>
            <a:ext cx="8955278" cy="130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5" dirty="0"/>
              <a:t>prepared </a:t>
            </a:r>
            <a:r>
              <a:rPr dirty="0"/>
              <a:t>by </a:t>
            </a:r>
            <a:r>
              <a:rPr spc="-5" dirty="0"/>
              <a:t>Visakh </a:t>
            </a:r>
            <a:r>
              <a:rPr spc="-15" dirty="0"/>
              <a:t>V,Assistant</a:t>
            </a:r>
            <a:r>
              <a:rPr spc="-85" dirty="0"/>
              <a:t> </a:t>
            </a:r>
            <a:r>
              <a:rPr spc="-15" dirty="0"/>
              <a:t>Professor,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LBSITW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02DFC-F66B-47AE-BBB6-661E8E2382B3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5" dirty="0"/>
              <a:t>prepared </a:t>
            </a:r>
            <a:r>
              <a:rPr dirty="0"/>
              <a:t>by </a:t>
            </a:r>
            <a:r>
              <a:rPr spc="-5" dirty="0"/>
              <a:t>Visakh </a:t>
            </a:r>
            <a:r>
              <a:rPr spc="-15" dirty="0"/>
              <a:t>V,Assistant</a:t>
            </a:r>
            <a:r>
              <a:rPr spc="-85" dirty="0"/>
              <a:t> </a:t>
            </a:r>
            <a:r>
              <a:rPr spc="-15" dirty="0"/>
              <a:t>Professor,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LBSITW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A06AF-604E-4A3F-A455-F1346E0F294A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5" dirty="0"/>
              <a:t>prepared </a:t>
            </a:r>
            <a:r>
              <a:rPr dirty="0"/>
              <a:t>by </a:t>
            </a:r>
            <a:r>
              <a:rPr spc="-5" dirty="0"/>
              <a:t>Visakh </a:t>
            </a:r>
            <a:r>
              <a:rPr spc="-15" dirty="0"/>
              <a:t>V,Assistant</a:t>
            </a:r>
            <a:r>
              <a:rPr spc="-85" dirty="0"/>
              <a:t> </a:t>
            </a:r>
            <a:r>
              <a:rPr spc="-15" dirty="0"/>
              <a:t>Professor,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LBSITW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35421-B3BF-4019-A3D7-C2E00D4553C9}" type="datetime1">
              <a:rPr lang="en-US" smtClean="0"/>
              <a:t>2/28/2018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5" dirty="0"/>
              <a:t>prepared </a:t>
            </a:r>
            <a:r>
              <a:rPr dirty="0"/>
              <a:t>by </a:t>
            </a:r>
            <a:r>
              <a:rPr spc="-5" dirty="0"/>
              <a:t>Visakh </a:t>
            </a:r>
            <a:r>
              <a:rPr spc="-15" dirty="0"/>
              <a:t>V,Assistant</a:t>
            </a:r>
            <a:r>
              <a:rPr spc="-85" dirty="0"/>
              <a:t> </a:t>
            </a:r>
            <a:r>
              <a:rPr spc="-15" dirty="0"/>
              <a:t>Professor,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LBSITW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7BFA-6041-44B1-B013-54C33853114A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5" dirty="0"/>
              <a:t>prepared </a:t>
            </a:r>
            <a:r>
              <a:rPr dirty="0"/>
              <a:t>by </a:t>
            </a:r>
            <a:r>
              <a:rPr spc="-5" dirty="0"/>
              <a:t>Visakh </a:t>
            </a:r>
            <a:r>
              <a:rPr spc="-15" dirty="0"/>
              <a:t>V,Assistant</a:t>
            </a:r>
            <a:r>
              <a:rPr spc="-85" dirty="0"/>
              <a:t> </a:t>
            </a:r>
            <a:r>
              <a:rPr spc="-15" dirty="0"/>
              <a:t>Professor,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LBSITW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34B65-10CA-42BF-8743-26B3CBA2B6B5}" type="datetime1">
              <a:rPr lang="en-US" smtClean="0"/>
              <a:t>2/28/2018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0165" y="2141347"/>
            <a:ext cx="6503669" cy="1977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305939"/>
            <a:ext cx="8424545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95650" y="6373774"/>
            <a:ext cx="2553335" cy="36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5" dirty="0"/>
              <a:t>prepared </a:t>
            </a:r>
            <a:r>
              <a:rPr dirty="0"/>
              <a:t>by </a:t>
            </a:r>
            <a:r>
              <a:rPr spc="-5" dirty="0"/>
              <a:t>Visakh </a:t>
            </a:r>
            <a:r>
              <a:rPr spc="-15" dirty="0"/>
              <a:t>V,Assistant</a:t>
            </a:r>
            <a:r>
              <a:rPr spc="-85" dirty="0"/>
              <a:t> </a:t>
            </a:r>
            <a:r>
              <a:rPr spc="-15" dirty="0"/>
              <a:t>Professor,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LBSITW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A606C-CFDA-4372-A073-EAC13B4F7573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jp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1.png"/><Relationship Id="rId11" Type="http://schemas.openxmlformats.org/officeDocument/2006/relationships/image" Target="../media/image65.jpg"/><Relationship Id="rId5" Type="http://schemas.openxmlformats.org/officeDocument/2006/relationships/image" Target="../media/image60.png"/><Relationship Id="rId10" Type="http://schemas.openxmlformats.org/officeDocument/2006/relationships/image" Target="../media/image64.png"/><Relationship Id="rId4" Type="http://schemas.openxmlformats.org/officeDocument/2006/relationships/image" Target="../media/image52.png"/><Relationship Id="rId9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12" Type="http://schemas.openxmlformats.org/officeDocument/2006/relationships/image" Target="../media/image74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11" Type="http://schemas.openxmlformats.org/officeDocument/2006/relationships/image" Target="../media/image73.png"/><Relationship Id="rId5" Type="http://schemas.openxmlformats.org/officeDocument/2006/relationships/image" Target="../media/image68.png"/><Relationship Id="rId10" Type="http://schemas.openxmlformats.org/officeDocument/2006/relationships/image" Target="../media/image72.png"/><Relationship Id="rId4" Type="http://schemas.openxmlformats.org/officeDocument/2006/relationships/image" Target="../media/image52.png"/><Relationship Id="rId9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5.jp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g"/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35" y="2092451"/>
            <a:ext cx="4628388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974" y="2157222"/>
            <a:ext cx="4500741" cy="557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2" y="3189732"/>
            <a:ext cx="4811268" cy="6842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225" y="3254502"/>
            <a:ext cx="4683085" cy="5551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96213"/>
            <a:ext cx="851344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solidFill>
                  <a:srgbClr val="000099"/>
                </a:solidFill>
                <a:latin typeface="Calibri"/>
                <a:cs typeface="Calibri"/>
              </a:rPr>
              <a:t>Durability requirement </a:t>
            </a:r>
            <a:r>
              <a:rPr spc="-5" dirty="0">
                <a:solidFill>
                  <a:srgbClr val="000000"/>
                </a:solidFill>
              </a:rPr>
              <a:t>— </a:t>
            </a:r>
            <a:r>
              <a:rPr spc="-10" dirty="0">
                <a:solidFill>
                  <a:srgbClr val="000000"/>
                </a:solidFill>
              </a:rPr>
              <a:t>once </a:t>
            </a:r>
            <a:r>
              <a:rPr spc="-5" dirty="0">
                <a:solidFill>
                  <a:srgbClr val="000000"/>
                </a:solidFill>
              </a:rPr>
              <a:t>the </a:t>
            </a:r>
            <a:r>
              <a:rPr spc="-10" dirty="0">
                <a:solidFill>
                  <a:srgbClr val="000000"/>
                </a:solidFill>
              </a:rPr>
              <a:t>user has been notified  that </a:t>
            </a:r>
            <a:r>
              <a:rPr spc="-5" dirty="0">
                <a:solidFill>
                  <a:srgbClr val="000000"/>
                </a:solidFill>
              </a:rPr>
              <a:t>the </a:t>
            </a:r>
            <a:r>
              <a:rPr spc="-10" dirty="0">
                <a:solidFill>
                  <a:srgbClr val="000000"/>
                </a:solidFill>
              </a:rPr>
              <a:t>transaction has </a:t>
            </a:r>
            <a:r>
              <a:rPr spc="-15" dirty="0">
                <a:solidFill>
                  <a:srgbClr val="000000"/>
                </a:solidFill>
              </a:rPr>
              <a:t>completed </a:t>
            </a:r>
            <a:r>
              <a:rPr spc="-10" dirty="0">
                <a:solidFill>
                  <a:srgbClr val="000000"/>
                </a:solidFill>
              </a:rPr>
              <a:t>(i.e., </a:t>
            </a:r>
            <a:r>
              <a:rPr spc="-5" dirty="0">
                <a:solidFill>
                  <a:srgbClr val="000000"/>
                </a:solidFill>
              </a:rPr>
              <a:t>the </a:t>
            </a:r>
            <a:r>
              <a:rPr spc="-25" dirty="0">
                <a:solidFill>
                  <a:srgbClr val="000000"/>
                </a:solidFill>
              </a:rPr>
              <a:t>transfer </a:t>
            </a:r>
            <a:r>
              <a:rPr spc="-5" dirty="0">
                <a:solidFill>
                  <a:srgbClr val="000000"/>
                </a:solidFill>
              </a:rPr>
              <a:t>of</a:t>
            </a:r>
            <a:r>
              <a:rPr spc="16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the</a:t>
            </a:r>
          </a:p>
          <a:p>
            <a:pPr marL="12700" marR="314960"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</a:rPr>
              <a:t>$50 has </a:t>
            </a:r>
            <a:r>
              <a:rPr spc="-30" dirty="0">
                <a:solidFill>
                  <a:srgbClr val="000000"/>
                </a:solidFill>
              </a:rPr>
              <a:t>taken </a:t>
            </a:r>
            <a:r>
              <a:rPr spc="-10" dirty="0">
                <a:solidFill>
                  <a:srgbClr val="000000"/>
                </a:solidFill>
              </a:rPr>
              <a:t>place), </a:t>
            </a:r>
            <a:r>
              <a:rPr spc="-5" dirty="0">
                <a:solidFill>
                  <a:srgbClr val="000000"/>
                </a:solidFill>
              </a:rPr>
              <a:t>the </a:t>
            </a:r>
            <a:r>
              <a:rPr spc="-15" dirty="0">
                <a:solidFill>
                  <a:srgbClr val="000000"/>
                </a:solidFill>
              </a:rPr>
              <a:t>updates </a:t>
            </a:r>
            <a:r>
              <a:rPr spc="-20" dirty="0">
                <a:solidFill>
                  <a:srgbClr val="000000"/>
                </a:solidFill>
              </a:rPr>
              <a:t>to </a:t>
            </a:r>
            <a:r>
              <a:rPr spc="-5" dirty="0">
                <a:solidFill>
                  <a:srgbClr val="000000"/>
                </a:solidFill>
              </a:rPr>
              <a:t>the </a:t>
            </a:r>
            <a:r>
              <a:rPr spc="-15" dirty="0">
                <a:solidFill>
                  <a:srgbClr val="000000"/>
                </a:solidFill>
              </a:rPr>
              <a:t>database by </a:t>
            </a:r>
            <a:r>
              <a:rPr spc="-5" dirty="0">
                <a:solidFill>
                  <a:srgbClr val="000000"/>
                </a:solidFill>
              </a:rPr>
              <a:t>the  </a:t>
            </a:r>
            <a:r>
              <a:rPr spc="-10" dirty="0">
                <a:solidFill>
                  <a:srgbClr val="000000"/>
                </a:solidFill>
              </a:rPr>
              <a:t>transaction </a:t>
            </a:r>
            <a:r>
              <a:rPr spc="-15" dirty="0">
                <a:solidFill>
                  <a:srgbClr val="000000"/>
                </a:solidFill>
              </a:rPr>
              <a:t>must </a:t>
            </a:r>
            <a:r>
              <a:rPr spc="-25" dirty="0">
                <a:solidFill>
                  <a:srgbClr val="000000"/>
                </a:solidFill>
              </a:rPr>
              <a:t>persist </a:t>
            </a:r>
            <a:r>
              <a:rPr spc="-15" dirty="0">
                <a:solidFill>
                  <a:srgbClr val="000000"/>
                </a:solidFill>
              </a:rPr>
              <a:t>even </a:t>
            </a:r>
            <a:r>
              <a:rPr spc="-5" dirty="0">
                <a:solidFill>
                  <a:srgbClr val="000000"/>
                </a:solidFill>
              </a:rPr>
              <a:t>if </a:t>
            </a:r>
            <a:r>
              <a:rPr spc="-15" dirty="0">
                <a:solidFill>
                  <a:srgbClr val="000000"/>
                </a:solidFill>
              </a:rPr>
              <a:t>there </a:t>
            </a:r>
            <a:r>
              <a:rPr spc="-20" dirty="0">
                <a:solidFill>
                  <a:srgbClr val="000000"/>
                </a:solidFill>
              </a:rPr>
              <a:t>are </a:t>
            </a:r>
            <a:r>
              <a:rPr spc="-15" dirty="0">
                <a:solidFill>
                  <a:srgbClr val="00AFEF"/>
                </a:solidFill>
              </a:rPr>
              <a:t>software </a:t>
            </a:r>
            <a:r>
              <a:rPr spc="-10" dirty="0">
                <a:solidFill>
                  <a:srgbClr val="00AFEF"/>
                </a:solidFill>
              </a:rPr>
              <a:t>or  </a:t>
            </a:r>
            <a:r>
              <a:rPr spc="-25" dirty="0">
                <a:solidFill>
                  <a:srgbClr val="00AFEF"/>
                </a:solidFill>
              </a:rPr>
              <a:t>hardware</a:t>
            </a:r>
            <a:r>
              <a:rPr spc="5" dirty="0">
                <a:solidFill>
                  <a:srgbClr val="00AFEF"/>
                </a:solidFill>
              </a:rPr>
              <a:t> </a:t>
            </a:r>
            <a:r>
              <a:rPr spc="-20" dirty="0">
                <a:solidFill>
                  <a:srgbClr val="00AFEF"/>
                </a:solidFill>
              </a:rPr>
              <a:t>failures.</a:t>
            </a:r>
          </a:p>
        </p:txBody>
      </p:sp>
      <p:sp>
        <p:nvSpPr>
          <p:cNvPr id="3" name="object 3"/>
          <p:cNvSpPr/>
          <p:nvPr/>
        </p:nvSpPr>
        <p:spPr>
          <a:xfrm>
            <a:off x="6019800" y="2438400"/>
            <a:ext cx="274320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3276600"/>
            <a:ext cx="5163312" cy="2485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38455"/>
            <a:ext cx="36944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solidFill>
                  <a:srgbClr val="000099"/>
                </a:solidFill>
                <a:latin typeface="Calibri"/>
                <a:cs typeface="Calibri"/>
              </a:rPr>
              <a:t>Consistency requirement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921766"/>
            <a:ext cx="7926070" cy="557339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334645">
              <a:lnSpc>
                <a:spcPts val="2690"/>
              </a:lnSpc>
              <a:spcBef>
                <a:spcPts val="745"/>
              </a:spcBef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sum </a:t>
            </a:r>
            <a:r>
              <a:rPr sz="2800" spc="-5" dirty="0">
                <a:latin typeface="Calibri"/>
                <a:cs typeface="Calibri"/>
              </a:rPr>
              <a:t>of A </a:t>
            </a:r>
            <a:r>
              <a:rPr sz="2800" spc="-1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B is </a:t>
            </a:r>
            <a:r>
              <a:rPr sz="2800" spc="-10" dirty="0">
                <a:latin typeface="Calibri"/>
                <a:cs typeface="Calibri"/>
              </a:rPr>
              <a:t>unchanged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execution </a:t>
            </a:r>
            <a:r>
              <a:rPr sz="2800" spc="-10" dirty="0">
                <a:latin typeface="Calibri"/>
                <a:cs typeface="Calibri"/>
              </a:rPr>
              <a:t>of 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transaction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general, consistency requirements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025"/>
              </a:lnSpc>
              <a:spcBef>
                <a:spcPts val="2015"/>
              </a:spcBef>
              <a:buClr>
                <a:srgbClr val="00AFEF"/>
              </a:buClr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10" dirty="0">
                <a:latin typeface="Calibri"/>
                <a:cs typeface="Calibri"/>
              </a:rPr>
              <a:t>Explicitly specified integrity </a:t>
            </a:r>
            <a:r>
              <a:rPr sz="2800" spc="-20" dirty="0">
                <a:latin typeface="Calibri"/>
                <a:cs typeface="Calibri"/>
              </a:rPr>
              <a:t>constraints </a:t>
            </a:r>
            <a:r>
              <a:rPr sz="2800" spc="-10" dirty="0">
                <a:latin typeface="Calibri"/>
                <a:cs typeface="Calibri"/>
              </a:rPr>
              <a:t>such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2690"/>
              </a:lnSpc>
            </a:pPr>
            <a:r>
              <a:rPr sz="2800" spc="-10" dirty="0">
                <a:latin typeface="Calibri"/>
                <a:cs typeface="Calibri"/>
              </a:rPr>
              <a:t>primary </a:t>
            </a:r>
            <a:r>
              <a:rPr sz="2800" spc="-35" dirty="0">
                <a:latin typeface="Calibri"/>
                <a:cs typeface="Calibri"/>
              </a:rPr>
              <a:t>keys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0" dirty="0">
                <a:latin typeface="Calibri"/>
                <a:cs typeface="Calibri"/>
              </a:rPr>
              <a:t>foreign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keys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2690"/>
              </a:lnSpc>
              <a:buClr>
                <a:srgbClr val="00AFEF"/>
              </a:buClr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5" dirty="0">
                <a:latin typeface="Calibri"/>
                <a:cs typeface="Calibri"/>
              </a:rPr>
              <a:t>Implicit </a:t>
            </a:r>
            <a:r>
              <a:rPr sz="2800" spc="-10" dirty="0">
                <a:latin typeface="Calibri"/>
                <a:cs typeface="Calibri"/>
              </a:rPr>
              <a:t>integrity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constraints</a:t>
            </a:r>
            <a:endParaRPr sz="2800">
              <a:latin typeface="Calibri"/>
              <a:cs typeface="Calibri"/>
            </a:endParaRPr>
          </a:p>
          <a:p>
            <a:pPr marL="12700" marR="412750">
              <a:lnSpc>
                <a:spcPct val="80000"/>
              </a:lnSpc>
              <a:spcBef>
                <a:spcPts val="335"/>
              </a:spcBef>
              <a:buClr>
                <a:srgbClr val="00AFEF"/>
              </a:buClr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dirty="0">
                <a:latin typeface="Calibri"/>
                <a:cs typeface="Calibri"/>
              </a:rPr>
              <a:t>e.g. </a:t>
            </a:r>
            <a:r>
              <a:rPr sz="2800" spc="-10" dirty="0">
                <a:latin typeface="Calibri"/>
                <a:cs typeface="Calibri"/>
              </a:rPr>
              <a:t>sum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balances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all </a:t>
            </a:r>
            <a:r>
              <a:rPr sz="2800" spc="-10" dirty="0">
                <a:latin typeface="Calibri"/>
                <a:cs typeface="Calibri"/>
              </a:rPr>
              <a:t>accounts, </a:t>
            </a:r>
            <a:r>
              <a:rPr sz="2800" spc="-5" dirty="0">
                <a:latin typeface="Calibri"/>
                <a:cs typeface="Calibri"/>
              </a:rPr>
              <a:t>minus </a:t>
            </a:r>
            <a:r>
              <a:rPr sz="2800" spc="-10" dirty="0">
                <a:latin typeface="Calibri"/>
                <a:cs typeface="Calibri"/>
              </a:rPr>
              <a:t>sum of  </a:t>
            </a:r>
            <a:r>
              <a:rPr sz="2800" spc="-5" dirty="0">
                <a:latin typeface="Calibri"/>
                <a:cs typeface="Calibri"/>
              </a:rPr>
              <a:t>loan </a:t>
            </a:r>
            <a:r>
              <a:rPr sz="2800" spc="-10" dirty="0">
                <a:latin typeface="Calibri"/>
                <a:cs typeface="Calibri"/>
              </a:rPr>
              <a:t>amounts </a:t>
            </a:r>
            <a:r>
              <a:rPr sz="2800" spc="-15" dirty="0">
                <a:latin typeface="Calibri"/>
                <a:cs typeface="Calibri"/>
              </a:rPr>
              <a:t>must </a:t>
            </a:r>
            <a:r>
              <a:rPr sz="2800" spc="-5" dirty="0">
                <a:latin typeface="Calibri"/>
                <a:cs typeface="Calibri"/>
              </a:rPr>
              <a:t>equal </a:t>
            </a:r>
            <a:r>
              <a:rPr sz="2800" spc="-15" dirty="0">
                <a:latin typeface="Calibri"/>
                <a:cs typeface="Calibri"/>
              </a:rPr>
              <a:t>value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cash-in-hand</a:t>
            </a:r>
            <a:endParaRPr sz="2800">
              <a:latin typeface="Calibri"/>
              <a:cs typeface="Calibri"/>
            </a:endParaRPr>
          </a:p>
          <a:p>
            <a:pPr marL="292100" indent="-279400">
              <a:lnSpc>
                <a:spcPts val="2355"/>
              </a:lnSpc>
              <a:buClr>
                <a:srgbClr val="00AFEF"/>
              </a:buClr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transaction must </a:t>
            </a:r>
            <a:r>
              <a:rPr sz="2800" spc="-5" dirty="0">
                <a:latin typeface="Calibri"/>
                <a:cs typeface="Calibri"/>
              </a:rPr>
              <a:t>see a </a:t>
            </a:r>
            <a:r>
              <a:rPr sz="2800" spc="-20" dirty="0">
                <a:latin typeface="Calibri"/>
                <a:cs typeface="Calibri"/>
              </a:rPr>
              <a:t>consistent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database.</a:t>
            </a:r>
            <a:endParaRPr sz="2800">
              <a:latin typeface="Calibri"/>
              <a:cs typeface="Calibri"/>
            </a:endParaRPr>
          </a:p>
          <a:p>
            <a:pPr marL="12700" marR="370840">
              <a:lnSpc>
                <a:spcPct val="80000"/>
              </a:lnSpc>
              <a:spcBef>
                <a:spcPts val="340"/>
              </a:spcBef>
              <a:buClr>
                <a:srgbClr val="00AFEF"/>
              </a:buClr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10" dirty="0">
                <a:latin typeface="Calibri"/>
                <a:cs typeface="Calibri"/>
              </a:rPr>
              <a:t>During transaction </a:t>
            </a:r>
            <a:r>
              <a:rPr sz="2800" spc="-20" dirty="0">
                <a:latin typeface="Calibri"/>
                <a:cs typeface="Calibri"/>
              </a:rPr>
              <a:t>execution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database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10" dirty="0">
                <a:latin typeface="Calibri"/>
                <a:cs typeface="Calibri"/>
              </a:rPr>
              <a:t>be  </a:t>
            </a:r>
            <a:r>
              <a:rPr sz="2800" spc="-15" dirty="0">
                <a:latin typeface="Calibri"/>
                <a:cs typeface="Calibri"/>
              </a:rPr>
              <a:t>temporarily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inconsistent.</a:t>
            </a:r>
            <a:endParaRPr sz="2800">
              <a:latin typeface="Calibri"/>
              <a:cs typeface="Calibri"/>
            </a:endParaRPr>
          </a:p>
          <a:p>
            <a:pPr marL="12700" marR="567055">
              <a:lnSpc>
                <a:spcPct val="80000"/>
              </a:lnSpc>
              <a:buClr>
                <a:srgbClr val="00AFEF"/>
              </a:buClr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5" dirty="0">
                <a:latin typeface="Calibri"/>
                <a:cs typeface="Calibri"/>
              </a:rPr>
              <a:t>When the </a:t>
            </a:r>
            <a:r>
              <a:rPr sz="2800" spc="-10" dirty="0">
                <a:latin typeface="Calibri"/>
                <a:cs typeface="Calibri"/>
              </a:rPr>
              <a:t>transaction </a:t>
            </a:r>
            <a:r>
              <a:rPr sz="2800" spc="-15" dirty="0">
                <a:latin typeface="Calibri"/>
                <a:cs typeface="Calibri"/>
              </a:rPr>
              <a:t>completes </a:t>
            </a:r>
            <a:r>
              <a:rPr sz="2800" spc="-10" dirty="0">
                <a:latin typeface="Calibri"/>
                <a:cs typeface="Calibri"/>
              </a:rPr>
              <a:t>successfully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5" dirty="0">
                <a:latin typeface="Calibri"/>
                <a:cs typeface="Calibri"/>
              </a:rPr>
              <a:t>database must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consistent</a:t>
            </a:r>
            <a:endParaRPr sz="2800">
              <a:latin typeface="Calibri"/>
              <a:cs typeface="Calibri"/>
            </a:endParaRPr>
          </a:p>
          <a:p>
            <a:pPr marL="292100" indent="-279400">
              <a:lnSpc>
                <a:spcPts val="2690"/>
              </a:lnSpc>
              <a:buClr>
                <a:srgbClr val="00AFEF"/>
              </a:buClr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15" dirty="0">
                <a:latin typeface="Calibri"/>
                <a:cs typeface="Calibri"/>
              </a:rPr>
              <a:t>Erroneous transaction </a:t>
            </a:r>
            <a:r>
              <a:rPr sz="2800" spc="-5" dirty="0">
                <a:latin typeface="Calibri"/>
                <a:cs typeface="Calibri"/>
              </a:rPr>
              <a:t>logic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lead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inconsistency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04927"/>
            <a:ext cx="8354059" cy="13798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  <a:tab pos="7214234" algn="l"/>
              </a:tabLst>
            </a:pPr>
            <a:r>
              <a:rPr sz="2400" b="1" spc="-5" dirty="0">
                <a:solidFill>
                  <a:srgbClr val="000099"/>
                </a:solidFill>
                <a:latin typeface="Calibri"/>
                <a:cs typeface="Calibri"/>
              </a:rPr>
              <a:t>Isolation </a:t>
            </a:r>
            <a:r>
              <a:rPr sz="2400" b="1" spc="-15" dirty="0">
                <a:solidFill>
                  <a:srgbClr val="000099"/>
                </a:solidFill>
                <a:latin typeface="Calibri"/>
                <a:cs typeface="Calibri"/>
              </a:rPr>
              <a:t>requirement </a:t>
            </a:r>
            <a:r>
              <a:rPr sz="2400" dirty="0">
                <a:latin typeface="Calibri"/>
                <a:cs typeface="Calibri"/>
              </a:rPr>
              <a:t>— if </a:t>
            </a:r>
            <a:r>
              <a:rPr sz="2400" spc="-10" dirty="0">
                <a:latin typeface="Calibri"/>
                <a:cs typeface="Calibri"/>
              </a:rPr>
              <a:t>between </a:t>
            </a:r>
            <a:r>
              <a:rPr sz="2400" spc="-15" dirty="0">
                <a:latin typeface="Calibri"/>
                <a:cs typeface="Calibri"/>
              </a:rPr>
              <a:t>steps </a:t>
            </a:r>
            <a:r>
              <a:rPr sz="2400" dirty="0">
                <a:latin typeface="Calibri"/>
                <a:cs typeface="Calibri"/>
              </a:rPr>
              <a:t>3 </a:t>
            </a:r>
            <a:r>
              <a:rPr sz="2400" spc="-5" dirty="0">
                <a:latin typeface="Calibri"/>
                <a:cs typeface="Calibri"/>
              </a:rPr>
              <a:t>and 6, another  transaction T2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allowed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access the </a:t>
            </a:r>
            <a:r>
              <a:rPr sz="2400" spc="-5" dirty="0">
                <a:latin typeface="Calibri"/>
                <a:cs typeface="Calibri"/>
              </a:rPr>
              <a:t>partially </a:t>
            </a:r>
            <a:r>
              <a:rPr sz="2400" spc="-10" dirty="0">
                <a:latin typeface="Calibri"/>
                <a:cs typeface="Calibri"/>
              </a:rPr>
              <a:t>updated  database, </a:t>
            </a:r>
            <a:r>
              <a:rPr sz="2400" dirty="0">
                <a:latin typeface="Calibri"/>
                <a:cs typeface="Calibri"/>
              </a:rPr>
              <a:t>it will </a:t>
            </a:r>
            <a:r>
              <a:rPr sz="2400" spc="-5" dirty="0">
                <a:latin typeface="Calibri"/>
                <a:cs typeface="Calibri"/>
              </a:rPr>
              <a:t>see an </a:t>
            </a:r>
            <a:r>
              <a:rPr sz="2400" spc="-10" dirty="0">
                <a:latin typeface="Calibri"/>
                <a:cs typeface="Calibri"/>
              </a:rPr>
              <a:t>inconsistent database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(the sum	</a:t>
            </a:r>
            <a:r>
              <a:rPr sz="2400" i="1" dirty="0">
                <a:latin typeface="Calibri"/>
                <a:cs typeface="Calibri"/>
              </a:rPr>
              <a:t>A + B</a:t>
            </a:r>
            <a:r>
              <a:rPr sz="2400" i="1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  </a:t>
            </a:r>
            <a:r>
              <a:rPr sz="2400" spc="-5" dirty="0">
                <a:latin typeface="Calibri"/>
                <a:cs typeface="Calibri"/>
              </a:rPr>
              <a:t>be less </a:t>
            </a:r>
            <a:r>
              <a:rPr sz="2400" dirty="0">
                <a:latin typeface="Calibri"/>
                <a:cs typeface="Calibri"/>
              </a:rPr>
              <a:t>than it </a:t>
            </a: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2682" y="1522222"/>
            <a:ext cx="33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T2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85264"/>
            <a:ext cx="1631950" cy="163576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512445">
              <a:lnSpc>
                <a:spcPct val="100000"/>
              </a:lnSpc>
              <a:spcBef>
                <a:spcPts val="390"/>
              </a:spcBef>
            </a:pPr>
            <a:r>
              <a:rPr sz="2400" b="1" spc="-5" dirty="0">
                <a:latin typeface="Calibri"/>
                <a:cs typeface="Calibri"/>
              </a:rPr>
              <a:t>T1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Calibri"/>
                <a:cs typeface="Calibri"/>
              </a:rPr>
              <a:t>1.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read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i="1" spc="-1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Calibri"/>
                <a:cs typeface="Calibri"/>
              </a:rPr>
              <a:t>2. </a:t>
            </a:r>
            <a:r>
              <a:rPr sz="2400" i="1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:= </a:t>
            </a:r>
            <a:r>
              <a:rPr sz="2400" i="1" dirty="0">
                <a:latin typeface="Calibri"/>
                <a:cs typeface="Calibri"/>
              </a:rPr>
              <a:t>A –</a:t>
            </a:r>
            <a:r>
              <a:rPr sz="2400" i="1" spc="-2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50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Calibri"/>
                <a:cs typeface="Calibri"/>
              </a:rPr>
              <a:t>3.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write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i="1" spc="-1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3021684"/>
            <a:ext cx="8313420" cy="317246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350895">
              <a:lnSpc>
                <a:spcPct val="100000"/>
              </a:lnSpc>
              <a:spcBef>
                <a:spcPts val="390"/>
              </a:spcBef>
            </a:pPr>
            <a:r>
              <a:rPr sz="2400" spc="-5" dirty="0">
                <a:latin typeface="Calibri"/>
                <a:cs typeface="Calibri"/>
              </a:rPr>
              <a:t>read(A), read(B),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print(A+B)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Calibri"/>
                <a:cs typeface="Calibri"/>
              </a:rPr>
              <a:t>4.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read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i="1" spc="-10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Calibri"/>
                <a:cs typeface="Calibri"/>
              </a:rPr>
              <a:t>5. </a:t>
            </a:r>
            <a:r>
              <a:rPr sz="2400" i="1" dirty="0">
                <a:latin typeface="Calibri"/>
                <a:cs typeface="Calibri"/>
              </a:rPr>
              <a:t>B </a:t>
            </a:r>
            <a:r>
              <a:rPr sz="2400" dirty="0">
                <a:latin typeface="Calibri"/>
                <a:cs typeface="Calibri"/>
              </a:rPr>
              <a:t>:= </a:t>
            </a:r>
            <a:r>
              <a:rPr sz="2400" i="1" dirty="0">
                <a:latin typeface="Calibri"/>
                <a:cs typeface="Calibri"/>
              </a:rPr>
              <a:t>B +</a:t>
            </a:r>
            <a:r>
              <a:rPr sz="2400" i="1" spc="-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50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Calibri"/>
                <a:cs typeface="Calibri"/>
              </a:rPr>
              <a:t>6.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write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i="1" spc="-10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Isolation can </a:t>
            </a:r>
            <a:r>
              <a:rPr sz="2400" spc="-5" dirty="0">
                <a:latin typeface="Calibri"/>
                <a:cs typeface="Calibri"/>
              </a:rPr>
              <a:t>be ensured </a:t>
            </a:r>
            <a:r>
              <a:rPr sz="2400" dirty="0">
                <a:latin typeface="Calibri"/>
                <a:cs typeface="Calibri"/>
              </a:rPr>
              <a:t>trivially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running </a:t>
            </a:r>
            <a:r>
              <a:rPr sz="2400" spc="-5" dirty="0">
                <a:latin typeface="Calibri"/>
                <a:cs typeface="Calibri"/>
              </a:rPr>
              <a:t>transactions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99"/>
                </a:solidFill>
                <a:latin typeface="Calibri"/>
                <a:cs typeface="Calibri"/>
              </a:rPr>
              <a:t>serially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  <a:tabLst>
                <a:tab pos="824865" algn="l"/>
              </a:tabLst>
            </a:pPr>
            <a:r>
              <a:rPr sz="2400" dirty="0">
                <a:latin typeface="Arial"/>
                <a:cs typeface="Arial"/>
              </a:rPr>
              <a:t>–	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is, </a:t>
            </a:r>
            <a:r>
              <a:rPr sz="2400" spc="-10" dirty="0">
                <a:latin typeface="Calibri"/>
                <a:cs typeface="Calibri"/>
              </a:rPr>
              <a:t>one after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other.</a:t>
            </a:r>
            <a:endParaRPr sz="2400">
              <a:latin typeface="Calibri"/>
              <a:cs typeface="Calibri"/>
            </a:endParaRPr>
          </a:p>
          <a:p>
            <a:pPr marL="355600" marR="734060" indent="-342900">
              <a:lnSpc>
                <a:spcPts val="259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35" dirty="0">
                <a:latin typeface="Calibri"/>
                <a:cs typeface="Calibri"/>
              </a:rPr>
              <a:t>However, </a:t>
            </a:r>
            <a:r>
              <a:rPr sz="2400" spc="-15" dirty="0">
                <a:latin typeface="Calibri"/>
                <a:cs typeface="Calibri"/>
              </a:rPr>
              <a:t>executing </a:t>
            </a:r>
            <a:r>
              <a:rPr sz="2400" dirty="0">
                <a:latin typeface="Calibri"/>
                <a:cs typeface="Calibri"/>
              </a:rPr>
              <a:t>multiple </a:t>
            </a:r>
            <a:r>
              <a:rPr sz="2400" spc="-5" dirty="0">
                <a:latin typeface="Calibri"/>
                <a:cs typeface="Calibri"/>
              </a:rPr>
              <a:t>transactions </a:t>
            </a:r>
            <a:r>
              <a:rPr sz="2400" spc="-10" dirty="0">
                <a:latin typeface="Calibri"/>
                <a:cs typeface="Calibri"/>
              </a:rPr>
              <a:t>concurrently </a:t>
            </a:r>
            <a:r>
              <a:rPr sz="2400" spc="-5" dirty="0">
                <a:latin typeface="Calibri"/>
                <a:cs typeface="Calibri"/>
              </a:rPr>
              <a:t>has  </a:t>
            </a:r>
            <a:r>
              <a:rPr sz="2400" spc="-10" dirty="0">
                <a:latin typeface="Calibri"/>
                <a:cs typeface="Calibri"/>
              </a:rPr>
              <a:t>significant benefits, </a:t>
            </a:r>
            <a:r>
              <a:rPr sz="2400" spc="-5" dirty="0">
                <a:latin typeface="Calibri"/>
                <a:cs typeface="Calibri"/>
              </a:rPr>
              <a:t>as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see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later.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6226" y="1596796"/>
            <a:ext cx="390271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85"/>
              </a:lnSpc>
            </a:pPr>
            <a:r>
              <a:rPr sz="4400" spc="-35" dirty="0">
                <a:latin typeface="Calibri"/>
                <a:cs typeface="Calibri"/>
              </a:rPr>
              <a:t>Transaction</a:t>
            </a:r>
            <a:r>
              <a:rPr sz="4400" spc="-55" dirty="0">
                <a:latin typeface="Calibri"/>
                <a:cs typeface="Calibri"/>
              </a:rPr>
              <a:t> </a:t>
            </a:r>
            <a:r>
              <a:rPr sz="4400" spc="-30" dirty="0">
                <a:latin typeface="Calibri"/>
                <a:cs typeface="Calibri"/>
              </a:rPr>
              <a:t>State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2720720"/>
            <a:ext cx="846582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spc="-5" dirty="0">
                <a:solidFill>
                  <a:srgbClr val="FFFFFF"/>
                </a:solidFill>
                <a:latin typeface="Gabriola"/>
                <a:cs typeface="Gabriola"/>
              </a:rPr>
              <a:t>TRANSACTION</a:t>
            </a:r>
            <a:r>
              <a:rPr sz="8800" spc="35" dirty="0">
                <a:solidFill>
                  <a:srgbClr val="FFFFFF"/>
                </a:solidFill>
                <a:latin typeface="Gabriola"/>
                <a:cs typeface="Gabriola"/>
              </a:rPr>
              <a:t> </a:t>
            </a:r>
            <a:r>
              <a:rPr sz="8800" spc="-5" dirty="0">
                <a:solidFill>
                  <a:srgbClr val="FFFFFF"/>
                </a:solidFill>
                <a:latin typeface="Gabriola"/>
                <a:cs typeface="Gabriola"/>
              </a:rPr>
              <a:t>STATES</a:t>
            </a:r>
            <a:endParaRPr sz="8800">
              <a:latin typeface="Gabriola"/>
              <a:cs typeface="Gabrio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304800"/>
            <a:ext cx="7563611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41503"/>
            <a:ext cx="7105015" cy="5659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000099"/>
                </a:solidFill>
                <a:latin typeface="Calibri"/>
                <a:cs typeface="Calibri"/>
              </a:rPr>
              <a:t>Active </a:t>
            </a:r>
            <a:r>
              <a:rPr sz="2400" dirty="0">
                <a:latin typeface="Calibri"/>
                <a:cs typeface="Calibri"/>
              </a:rPr>
              <a:t>– the initial </a:t>
            </a:r>
            <a:r>
              <a:rPr sz="2400" spc="-20" dirty="0">
                <a:latin typeface="Calibri"/>
                <a:cs typeface="Calibri"/>
              </a:rPr>
              <a:t>state;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transaction </a:t>
            </a:r>
            <a:r>
              <a:rPr sz="2400" spc="-25" dirty="0">
                <a:latin typeface="Calibri"/>
                <a:cs typeface="Calibri"/>
              </a:rPr>
              <a:t>stays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25" dirty="0">
                <a:latin typeface="Calibri"/>
                <a:cs typeface="Calibri"/>
              </a:rPr>
              <a:t>state </a:t>
            </a:r>
            <a:r>
              <a:rPr sz="2400" dirty="0">
                <a:latin typeface="Calibri"/>
                <a:cs typeface="Calibri"/>
              </a:rPr>
              <a:t>while it 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executing</a:t>
            </a:r>
            <a:endParaRPr sz="2400">
              <a:latin typeface="Calibri"/>
              <a:cs typeface="Calibri"/>
            </a:endParaRPr>
          </a:p>
          <a:p>
            <a:pPr marL="355600" marR="454659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10" dirty="0">
                <a:solidFill>
                  <a:srgbClr val="000099"/>
                </a:solidFill>
                <a:latin typeface="Calibri"/>
                <a:cs typeface="Calibri"/>
              </a:rPr>
              <a:t>Partially committed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10" dirty="0">
                <a:latin typeface="Calibri"/>
                <a:cs typeface="Calibri"/>
              </a:rPr>
              <a:t>after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final </a:t>
            </a:r>
            <a:r>
              <a:rPr sz="2400" spc="-15" dirty="0">
                <a:latin typeface="Calibri"/>
                <a:cs typeface="Calibri"/>
              </a:rPr>
              <a:t>statement </a:t>
            </a:r>
            <a:r>
              <a:rPr sz="2400" spc="-5" dirty="0">
                <a:latin typeface="Calibri"/>
                <a:cs typeface="Calibri"/>
              </a:rPr>
              <a:t>has  been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executed.</a:t>
            </a:r>
            <a:endParaRPr sz="2400">
              <a:latin typeface="Calibri"/>
              <a:cs typeface="Calibri"/>
            </a:endParaRPr>
          </a:p>
          <a:p>
            <a:pPr marL="355600" marR="5461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10" dirty="0">
                <a:solidFill>
                  <a:srgbClr val="000099"/>
                </a:solidFill>
                <a:latin typeface="Calibri"/>
                <a:cs typeface="Calibri"/>
              </a:rPr>
              <a:t>Failed </a:t>
            </a:r>
            <a:r>
              <a:rPr sz="2400" b="1" spc="-5" dirty="0">
                <a:latin typeface="Calibri"/>
                <a:cs typeface="Calibri"/>
              </a:rPr>
              <a:t>-- </a:t>
            </a:r>
            <a:r>
              <a:rPr sz="2400" spc="-10" dirty="0">
                <a:latin typeface="Calibri"/>
                <a:cs typeface="Calibri"/>
              </a:rPr>
              <a:t>after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discovery </a:t>
            </a:r>
            <a:r>
              <a:rPr sz="2400" spc="-5" dirty="0">
                <a:latin typeface="Calibri"/>
                <a:cs typeface="Calibri"/>
              </a:rPr>
              <a:t>that normal </a:t>
            </a:r>
            <a:r>
              <a:rPr sz="2400" spc="-15" dirty="0">
                <a:latin typeface="Calibri"/>
                <a:cs typeface="Calibri"/>
              </a:rPr>
              <a:t>execution </a:t>
            </a:r>
            <a:r>
              <a:rPr sz="2400" spc="-10" dirty="0">
                <a:latin typeface="Calibri"/>
                <a:cs typeface="Calibri"/>
              </a:rPr>
              <a:t>can  </a:t>
            </a:r>
            <a:r>
              <a:rPr sz="2400" spc="-5" dirty="0">
                <a:latin typeface="Calibri"/>
                <a:cs typeface="Calibri"/>
              </a:rPr>
              <a:t>no longer </a:t>
            </a:r>
            <a:r>
              <a:rPr sz="2400" spc="-10" dirty="0">
                <a:latin typeface="Calibri"/>
                <a:cs typeface="Calibri"/>
              </a:rPr>
              <a:t>proceed.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55600" algn="l"/>
                <a:tab pos="356235" algn="l"/>
                <a:tab pos="2767965" algn="l"/>
              </a:tabLst>
            </a:pPr>
            <a:r>
              <a:rPr sz="2400" b="1" spc="-10" dirty="0">
                <a:solidFill>
                  <a:srgbClr val="000099"/>
                </a:solidFill>
                <a:latin typeface="Calibri"/>
                <a:cs typeface="Calibri"/>
              </a:rPr>
              <a:t>Aborted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10" dirty="0">
                <a:latin typeface="Calibri"/>
                <a:cs typeface="Calibri"/>
              </a:rPr>
              <a:t>after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transaction has been </a:t>
            </a:r>
            <a:r>
              <a:rPr sz="2400" spc="-10" dirty="0">
                <a:latin typeface="Calibri"/>
                <a:cs typeface="Calibri"/>
              </a:rPr>
              <a:t>rolled </a:t>
            </a:r>
            <a:r>
              <a:rPr sz="2400" spc="-5" dirty="0">
                <a:latin typeface="Calibri"/>
                <a:cs typeface="Calibri"/>
              </a:rPr>
              <a:t>back  and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database </a:t>
            </a:r>
            <a:r>
              <a:rPr sz="2400" spc="-20" dirty="0">
                <a:latin typeface="Calibri"/>
                <a:cs typeface="Calibri"/>
              </a:rPr>
              <a:t>restored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25" dirty="0">
                <a:latin typeface="Calibri"/>
                <a:cs typeface="Calibri"/>
              </a:rPr>
              <a:t>state </a:t>
            </a:r>
            <a:r>
              <a:rPr sz="2400" spc="-5" dirty="0">
                <a:latin typeface="Calibri"/>
                <a:cs typeface="Calibri"/>
              </a:rPr>
              <a:t>prior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start 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transaction.	</a:t>
            </a:r>
            <a:r>
              <a:rPr sz="2400" spc="-45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options </a:t>
            </a:r>
            <a:r>
              <a:rPr sz="2400" spc="-10" dirty="0">
                <a:latin typeface="Calibri"/>
                <a:cs typeface="Calibri"/>
              </a:rPr>
              <a:t>after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has been  aborted: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restart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transaction</a:t>
            </a:r>
            <a:endParaRPr sz="2400">
              <a:latin typeface="Calibri"/>
              <a:cs typeface="Calibri"/>
            </a:endParaRPr>
          </a:p>
          <a:p>
            <a:pPr marL="1224280" lvl="2" indent="-29718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1224280" algn="l"/>
                <a:tab pos="1224915" algn="l"/>
              </a:tabLst>
            </a:pP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done only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10" dirty="0">
                <a:latin typeface="Calibri"/>
                <a:cs typeface="Calibri"/>
              </a:rPr>
              <a:t>internal </a:t>
            </a:r>
            <a:r>
              <a:rPr sz="2400" spc="-5" dirty="0">
                <a:latin typeface="Calibri"/>
                <a:cs typeface="Calibri"/>
              </a:rPr>
              <a:t>logical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kill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transaction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10" dirty="0">
                <a:solidFill>
                  <a:srgbClr val="000099"/>
                </a:solidFill>
                <a:latin typeface="Calibri"/>
                <a:cs typeface="Calibri"/>
              </a:rPr>
              <a:t>Committed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10" dirty="0">
                <a:latin typeface="Calibri"/>
                <a:cs typeface="Calibri"/>
              </a:rPr>
              <a:t>after successful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87197"/>
            <a:ext cx="51403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AFEF"/>
                </a:solidFill>
              </a:rPr>
              <a:t>Concurrent</a:t>
            </a:r>
            <a:r>
              <a:rPr sz="4400" spc="-60" dirty="0">
                <a:solidFill>
                  <a:srgbClr val="00AFEF"/>
                </a:solidFill>
              </a:rPr>
              <a:t> </a:t>
            </a:r>
            <a:r>
              <a:rPr sz="4400" spc="-15" dirty="0">
                <a:solidFill>
                  <a:srgbClr val="00AFEF"/>
                </a:solidFill>
              </a:rPr>
              <a:t>Executions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9740" y="1069594"/>
            <a:ext cx="8567420" cy="521843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1372870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5600" algn="l"/>
                <a:tab pos="356235" algn="l"/>
                <a:tab pos="4711700" algn="l"/>
              </a:tabLst>
            </a:pPr>
            <a:r>
              <a:rPr sz="3000" spc="-5" dirty="0">
                <a:latin typeface="Calibri"/>
                <a:cs typeface="Calibri"/>
              </a:rPr>
              <a:t>Multiple </a:t>
            </a:r>
            <a:r>
              <a:rPr sz="3000" spc="-10" dirty="0">
                <a:latin typeface="Calibri"/>
                <a:cs typeface="Calibri"/>
              </a:rPr>
              <a:t>transactions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10" dirty="0">
                <a:latin typeface="Calibri"/>
                <a:cs typeface="Calibri"/>
              </a:rPr>
              <a:t>allowed to </a:t>
            </a:r>
            <a:r>
              <a:rPr sz="3000" dirty="0">
                <a:latin typeface="Calibri"/>
                <a:cs typeface="Calibri"/>
              </a:rPr>
              <a:t>run  </a:t>
            </a:r>
            <a:r>
              <a:rPr sz="3000" spc="-15" dirty="0">
                <a:latin typeface="Calibri"/>
                <a:cs typeface="Calibri"/>
              </a:rPr>
              <a:t>concurrently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system.	</a:t>
            </a:r>
            <a:r>
              <a:rPr sz="3000" spc="-15" dirty="0">
                <a:latin typeface="Calibri"/>
                <a:cs typeface="Calibri"/>
              </a:rPr>
              <a:t>Advantages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are:</a:t>
            </a:r>
            <a:endParaRPr sz="3000">
              <a:latin typeface="Calibri"/>
              <a:cs typeface="Calibri"/>
            </a:endParaRPr>
          </a:p>
          <a:p>
            <a:pPr marL="756285" marR="5080" lvl="1" indent="-286385">
              <a:lnSpc>
                <a:spcPts val="2810"/>
              </a:lnSpc>
              <a:spcBef>
                <a:spcPts val="640"/>
              </a:spcBef>
              <a:buSzPct val="96153"/>
              <a:buFont typeface="Wingdings"/>
              <a:buChar char=""/>
              <a:tabLst>
                <a:tab pos="765810" algn="l"/>
              </a:tabLst>
            </a:pPr>
            <a:r>
              <a:rPr sz="2600" b="1" spc="-5" dirty="0">
                <a:solidFill>
                  <a:srgbClr val="92D050"/>
                </a:solidFill>
                <a:latin typeface="Calibri"/>
                <a:cs typeface="Calibri"/>
              </a:rPr>
              <a:t>increased processor and </a:t>
            </a:r>
            <a:r>
              <a:rPr sz="2600" b="1" dirty="0">
                <a:solidFill>
                  <a:srgbClr val="92D050"/>
                </a:solidFill>
                <a:latin typeface="Calibri"/>
                <a:cs typeface="Calibri"/>
              </a:rPr>
              <a:t>disk </a:t>
            </a:r>
            <a:r>
              <a:rPr sz="2600" b="1" spc="-10" dirty="0">
                <a:solidFill>
                  <a:srgbClr val="92D050"/>
                </a:solidFill>
                <a:latin typeface="Calibri"/>
                <a:cs typeface="Calibri"/>
              </a:rPr>
              <a:t>utilization</a:t>
            </a:r>
            <a:r>
              <a:rPr sz="2600" spc="-10" dirty="0">
                <a:latin typeface="Calibri"/>
                <a:cs typeface="Calibri"/>
              </a:rPr>
              <a:t>, </a:t>
            </a:r>
            <a:r>
              <a:rPr sz="2600" dirty="0">
                <a:latin typeface="Calibri"/>
                <a:cs typeface="Calibri"/>
              </a:rPr>
              <a:t>leading </a:t>
            </a:r>
            <a:r>
              <a:rPr sz="2600" spc="-15" dirty="0">
                <a:latin typeface="Calibri"/>
                <a:cs typeface="Calibri"/>
              </a:rPr>
              <a:t>to better  </a:t>
            </a:r>
            <a:r>
              <a:rPr sz="2600" spc="-5" dirty="0">
                <a:latin typeface="Calibri"/>
                <a:cs typeface="Calibri"/>
              </a:rPr>
              <a:t>transaction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throughput</a:t>
            </a:r>
            <a:endParaRPr sz="2600">
              <a:latin typeface="Calibri"/>
              <a:cs typeface="Calibri"/>
            </a:endParaRPr>
          </a:p>
          <a:p>
            <a:pPr marL="1177290" lvl="2" indent="-250190">
              <a:lnSpc>
                <a:spcPts val="2510"/>
              </a:lnSpc>
              <a:spcBef>
                <a:spcPts val="250"/>
              </a:spcBef>
              <a:buSzPct val="95454"/>
              <a:buFont typeface="Wingdings"/>
              <a:buChar char=""/>
              <a:tabLst>
                <a:tab pos="1177290" algn="l"/>
              </a:tabLst>
            </a:pPr>
            <a:r>
              <a:rPr sz="2200" spc="-5" dirty="0">
                <a:latin typeface="Calibri"/>
                <a:cs typeface="Calibri"/>
              </a:rPr>
              <a:t>E.g. one </a:t>
            </a:r>
            <a:r>
              <a:rPr sz="2200" spc="-10" dirty="0">
                <a:latin typeface="Calibri"/>
                <a:cs typeface="Calibri"/>
              </a:rPr>
              <a:t>transaction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be using the CPU while another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endParaRPr sz="2200">
              <a:latin typeface="Calibri"/>
              <a:cs typeface="Calibri"/>
            </a:endParaRPr>
          </a:p>
          <a:p>
            <a:pPr marL="1155700">
              <a:lnSpc>
                <a:spcPts val="2510"/>
              </a:lnSpc>
            </a:pPr>
            <a:r>
              <a:rPr sz="2200" spc="-10" dirty="0">
                <a:latin typeface="Calibri"/>
                <a:cs typeface="Calibri"/>
              </a:rPr>
              <a:t>reading </a:t>
            </a:r>
            <a:r>
              <a:rPr sz="2200" spc="-15" dirty="0">
                <a:latin typeface="Calibri"/>
                <a:cs typeface="Calibri"/>
              </a:rPr>
              <a:t>from </a:t>
            </a:r>
            <a:r>
              <a:rPr sz="2200" spc="-5" dirty="0">
                <a:latin typeface="Calibri"/>
                <a:cs typeface="Calibri"/>
              </a:rPr>
              <a:t>or writing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disk</a:t>
            </a:r>
            <a:endParaRPr sz="2200">
              <a:latin typeface="Calibri"/>
              <a:cs typeface="Calibri"/>
            </a:endParaRPr>
          </a:p>
          <a:p>
            <a:pPr marL="756285" marR="462915" lvl="1" indent="-286385">
              <a:lnSpc>
                <a:spcPts val="2810"/>
              </a:lnSpc>
              <a:spcBef>
                <a:spcPts val="635"/>
              </a:spcBef>
              <a:buSzPct val="96153"/>
              <a:buFont typeface="Wingdings"/>
              <a:buChar char=""/>
              <a:tabLst>
                <a:tab pos="765810" algn="l"/>
              </a:tabLst>
            </a:pPr>
            <a:r>
              <a:rPr sz="2600" b="1" spc="-5" dirty="0">
                <a:solidFill>
                  <a:srgbClr val="92D050"/>
                </a:solidFill>
                <a:latin typeface="Calibri"/>
                <a:cs typeface="Calibri"/>
              </a:rPr>
              <a:t>reduced </a:t>
            </a:r>
            <a:r>
              <a:rPr sz="2600" b="1" spc="-25" dirty="0">
                <a:solidFill>
                  <a:srgbClr val="92D050"/>
                </a:solidFill>
                <a:latin typeface="Calibri"/>
                <a:cs typeface="Calibri"/>
              </a:rPr>
              <a:t>average </a:t>
            </a:r>
            <a:r>
              <a:rPr sz="2600" b="1" spc="-10" dirty="0">
                <a:solidFill>
                  <a:srgbClr val="92D050"/>
                </a:solidFill>
                <a:latin typeface="Calibri"/>
                <a:cs typeface="Calibri"/>
              </a:rPr>
              <a:t>response </a:t>
            </a:r>
            <a:r>
              <a:rPr sz="2600" b="1" spc="-5" dirty="0">
                <a:solidFill>
                  <a:srgbClr val="92D050"/>
                </a:solidFill>
                <a:latin typeface="Calibri"/>
                <a:cs typeface="Calibri"/>
              </a:rPr>
              <a:t>time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5" dirty="0">
                <a:latin typeface="Calibri"/>
                <a:cs typeface="Calibri"/>
              </a:rPr>
              <a:t>transactions: short  transactions need not </a:t>
            </a:r>
            <a:r>
              <a:rPr sz="2600" spc="-10" dirty="0">
                <a:latin typeface="Calibri"/>
                <a:cs typeface="Calibri"/>
              </a:rPr>
              <a:t>wait </a:t>
            </a:r>
            <a:r>
              <a:rPr sz="2600" spc="-5" dirty="0">
                <a:latin typeface="Calibri"/>
                <a:cs typeface="Calibri"/>
              </a:rPr>
              <a:t>behind </a:t>
            </a:r>
            <a:r>
              <a:rPr sz="2600" dirty="0">
                <a:latin typeface="Calibri"/>
                <a:cs typeface="Calibri"/>
              </a:rPr>
              <a:t>long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ones.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ts val="3420"/>
              </a:lnSpc>
              <a:spcBef>
                <a:spcPts val="290"/>
              </a:spcBef>
              <a:buFont typeface="Arial"/>
              <a:buChar char="•"/>
              <a:tabLst>
                <a:tab pos="355600" algn="l"/>
                <a:tab pos="356235" algn="l"/>
                <a:tab pos="7454900" algn="l"/>
              </a:tabLst>
            </a:pPr>
            <a:r>
              <a:rPr sz="3000" b="1" spc="-10" dirty="0">
                <a:solidFill>
                  <a:srgbClr val="FF0000"/>
                </a:solidFill>
                <a:latin typeface="Calibri"/>
                <a:cs typeface="Calibri"/>
              </a:rPr>
              <a:t>Concurrency </a:t>
            </a:r>
            <a:r>
              <a:rPr sz="3000" b="1" spc="-15" dirty="0">
                <a:solidFill>
                  <a:srgbClr val="FF0000"/>
                </a:solidFill>
                <a:latin typeface="Calibri"/>
                <a:cs typeface="Calibri"/>
              </a:rPr>
              <a:t>control </a:t>
            </a:r>
            <a:r>
              <a:rPr sz="3000" b="1" dirty="0">
                <a:solidFill>
                  <a:srgbClr val="FF0000"/>
                </a:solidFill>
                <a:latin typeface="Calibri"/>
                <a:cs typeface="Calibri"/>
              </a:rPr>
              <a:t>schemes</a:t>
            </a:r>
            <a:r>
              <a:rPr sz="3000" b="1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–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mechanisms	</a:t>
            </a:r>
            <a:r>
              <a:rPr sz="3000" spc="-15" dirty="0">
                <a:latin typeface="Calibri"/>
                <a:cs typeface="Calibri"/>
              </a:rPr>
              <a:t>to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ts val="3420"/>
              </a:lnSpc>
            </a:pPr>
            <a:r>
              <a:rPr sz="3000" spc="-10" dirty="0">
                <a:latin typeface="Calibri"/>
                <a:cs typeface="Calibri"/>
              </a:rPr>
              <a:t>achieve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isolation</a:t>
            </a:r>
            <a:endParaRPr sz="3000">
              <a:latin typeface="Calibri"/>
              <a:cs typeface="Calibri"/>
            </a:endParaRPr>
          </a:p>
          <a:p>
            <a:pPr marL="756285" marR="38100" lvl="1" indent="-286385">
              <a:lnSpc>
                <a:spcPct val="90000"/>
              </a:lnSpc>
              <a:spcBef>
                <a:spcPts val="650"/>
              </a:spcBef>
              <a:buFont typeface="Wingdings"/>
              <a:buChar char=""/>
              <a:tabLst>
                <a:tab pos="839469" algn="l"/>
              </a:tabLst>
            </a:pP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is, </a:t>
            </a:r>
            <a:r>
              <a:rPr sz="2600" spc="-15" dirty="0">
                <a:latin typeface="Calibri"/>
                <a:cs typeface="Calibri"/>
              </a:rPr>
              <a:t>to control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interaction </a:t>
            </a:r>
            <a:r>
              <a:rPr sz="2600" spc="-5" dirty="0">
                <a:latin typeface="Calibri"/>
                <a:cs typeface="Calibri"/>
              </a:rPr>
              <a:t>among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concurrent  </a:t>
            </a:r>
            <a:r>
              <a:rPr sz="2600" spc="-5" dirty="0">
                <a:latin typeface="Calibri"/>
                <a:cs typeface="Calibri"/>
              </a:rPr>
              <a:t>transactions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0" dirty="0">
                <a:latin typeface="Calibri"/>
                <a:cs typeface="Calibri"/>
              </a:rPr>
              <a:t>order to </a:t>
            </a:r>
            <a:r>
              <a:rPr sz="2600" spc="-15" dirty="0">
                <a:latin typeface="Calibri"/>
                <a:cs typeface="Calibri"/>
              </a:rPr>
              <a:t>prevent </a:t>
            </a:r>
            <a:r>
              <a:rPr sz="2600" dirty="0">
                <a:latin typeface="Calibri"/>
                <a:cs typeface="Calibri"/>
              </a:rPr>
              <a:t>them </a:t>
            </a:r>
            <a:r>
              <a:rPr sz="2600" spc="-10" dirty="0">
                <a:latin typeface="Calibri"/>
                <a:cs typeface="Calibri"/>
              </a:rPr>
              <a:t>from destroying </a:t>
            </a:r>
            <a:r>
              <a:rPr sz="2600" dirty="0">
                <a:latin typeface="Calibri"/>
                <a:cs typeface="Calibri"/>
              </a:rPr>
              <a:t>the  </a:t>
            </a:r>
            <a:r>
              <a:rPr sz="2600" spc="-10" dirty="0">
                <a:latin typeface="Calibri"/>
                <a:cs typeface="Calibri"/>
              </a:rPr>
              <a:t>consistency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database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87197"/>
            <a:ext cx="23031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AFEF"/>
                </a:solidFill>
              </a:rPr>
              <a:t>Schedules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739" y="1077213"/>
            <a:ext cx="8876030" cy="4888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08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dirty="0">
                <a:solidFill>
                  <a:srgbClr val="000099"/>
                </a:solidFill>
                <a:latin typeface="Calibri"/>
                <a:cs typeface="Calibri"/>
              </a:rPr>
              <a:t>Schedule </a:t>
            </a:r>
            <a:r>
              <a:rPr sz="2700" dirty="0">
                <a:latin typeface="Calibri"/>
                <a:cs typeface="Calibri"/>
              </a:rPr>
              <a:t>– a </a:t>
            </a:r>
            <a:r>
              <a:rPr sz="2700" spc="-5" dirty="0">
                <a:latin typeface="Calibri"/>
                <a:cs typeface="Calibri"/>
              </a:rPr>
              <a:t>sequences of </a:t>
            </a:r>
            <a:r>
              <a:rPr sz="2700" spc="-10" dirty="0">
                <a:latin typeface="Calibri"/>
                <a:cs typeface="Calibri"/>
              </a:rPr>
              <a:t>instructions that </a:t>
            </a:r>
            <a:r>
              <a:rPr sz="2700" spc="-5" dirty="0">
                <a:latin typeface="Calibri"/>
                <a:cs typeface="Calibri"/>
              </a:rPr>
              <a:t>specify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order</a:t>
            </a:r>
            <a:endParaRPr sz="2700">
              <a:latin typeface="Calibri"/>
              <a:cs typeface="Calibri"/>
            </a:endParaRPr>
          </a:p>
          <a:p>
            <a:pPr marL="355600">
              <a:lnSpc>
                <a:spcPts val="3080"/>
              </a:lnSpc>
            </a:pPr>
            <a:r>
              <a:rPr sz="2700" dirty="0">
                <a:latin typeface="Calibri"/>
                <a:cs typeface="Calibri"/>
              </a:rPr>
              <a:t>in which </a:t>
            </a:r>
            <a:r>
              <a:rPr sz="2700" spc="-10" dirty="0">
                <a:latin typeface="Calibri"/>
                <a:cs typeface="Calibri"/>
              </a:rPr>
              <a:t>instructions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spc="-15" dirty="0">
                <a:latin typeface="Calibri"/>
                <a:cs typeface="Calibri"/>
              </a:rPr>
              <a:t>concurrent </a:t>
            </a:r>
            <a:r>
              <a:rPr sz="2700" spc="-10" dirty="0">
                <a:latin typeface="Calibri"/>
                <a:cs typeface="Calibri"/>
              </a:rPr>
              <a:t>transactions </a:t>
            </a:r>
            <a:r>
              <a:rPr sz="2700" spc="-20" dirty="0">
                <a:latin typeface="Calibri"/>
                <a:cs typeface="Calibri"/>
              </a:rPr>
              <a:t>are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executed</a:t>
            </a:r>
            <a:endParaRPr sz="2700">
              <a:latin typeface="Calibri"/>
              <a:cs typeface="Calibri"/>
            </a:endParaRPr>
          </a:p>
          <a:p>
            <a:pPr marL="756285" marR="5080" lvl="1" indent="-286385">
              <a:lnSpc>
                <a:spcPts val="2590"/>
              </a:lnSpc>
              <a:spcBef>
                <a:spcPts val="63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schedule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set </a:t>
            </a:r>
            <a:r>
              <a:rPr sz="2400" spc="-5" dirty="0">
                <a:latin typeface="Calibri"/>
                <a:cs typeface="Calibri"/>
              </a:rPr>
              <a:t>of transactions </a:t>
            </a:r>
            <a:r>
              <a:rPr sz="2400" spc="-10" dirty="0">
                <a:latin typeface="Calibri"/>
                <a:cs typeface="Calibri"/>
              </a:rPr>
              <a:t>must consist </a:t>
            </a:r>
            <a:r>
              <a:rPr sz="2400" spc="-5" dirty="0">
                <a:latin typeface="Calibri"/>
                <a:cs typeface="Calibri"/>
              </a:rPr>
              <a:t>of all instructions  of those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transactions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ts val="2735"/>
              </a:lnSpc>
              <a:spcBef>
                <a:spcPts val="25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must preserve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order </a:t>
            </a:r>
            <a:r>
              <a:rPr sz="2400" dirty="0">
                <a:latin typeface="Calibri"/>
                <a:cs typeface="Calibri"/>
              </a:rPr>
              <a:t>in which the </a:t>
            </a:r>
            <a:r>
              <a:rPr sz="2400" spc="-5" dirty="0">
                <a:latin typeface="Calibri"/>
                <a:cs typeface="Calibri"/>
              </a:rPr>
              <a:t>instructions appear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individual transaction.</a:t>
            </a:r>
            <a:endParaRPr sz="2400">
              <a:latin typeface="Calibri"/>
              <a:cs typeface="Calibri"/>
            </a:endParaRPr>
          </a:p>
          <a:p>
            <a:pPr marL="355600" marR="403225" indent="-342900">
              <a:lnSpc>
                <a:spcPts val="3650"/>
              </a:lnSpc>
              <a:spcBef>
                <a:spcPts val="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 </a:t>
            </a:r>
            <a:r>
              <a:rPr sz="2700" spc="-15" dirty="0">
                <a:latin typeface="Calibri"/>
                <a:cs typeface="Calibri"/>
              </a:rPr>
              <a:t>transaction </a:t>
            </a:r>
            <a:r>
              <a:rPr sz="2700" spc="-10" dirty="0">
                <a:latin typeface="Calibri"/>
                <a:cs typeface="Calibri"/>
              </a:rPr>
              <a:t>that successfully completes </a:t>
            </a:r>
            <a:r>
              <a:rPr sz="2700" dirty="0">
                <a:latin typeface="Calibri"/>
                <a:cs typeface="Calibri"/>
              </a:rPr>
              <a:t>its </a:t>
            </a:r>
            <a:r>
              <a:rPr sz="2700" spc="-15" dirty="0">
                <a:latin typeface="Calibri"/>
                <a:cs typeface="Calibri"/>
              </a:rPr>
              <a:t>execution </a:t>
            </a:r>
            <a:r>
              <a:rPr sz="2700" dirty="0">
                <a:latin typeface="Calibri"/>
                <a:cs typeface="Calibri"/>
              </a:rPr>
              <a:t>will  </a:t>
            </a:r>
            <a:r>
              <a:rPr sz="2700" spc="-20" dirty="0">
                <a:latin typeface="Calibri"/>
                <a:cs typeface="Calibri"/>
              </a:rPr>
              <a:t>have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3600" b="1" spc="-5" dirty="0">
                <a:solidFill>
                  <a:srgbClr val="92D050"/>
                </a:solidFill>
                <a:latin typeface="Calibri"/>
                <a:cs typeface="Calibri"/>
              </a:rPr>
              <a:t>commit </a:t>
            </a:r>
            <a:r>
              <a:rPr sz="2700" spc="-10" dirty="0">
                <a:latin typeface="Calibri"/>
                <a:cs typeface="Calibri"/>
              </a:rPr>
              <a:t>instructions </a:t>
            </a:r>
            <a:r>
              <a:rPr sz="2700" spc="-5" dirty="0">
                <a:latin typeface="Calibri"/>
                <a:cs typeface="Calibri"/>
              </a:rPr>
              <a:t>as </a:t>
            </a:r>
            <a:r>
              <a:rPr sz="2700" spc="-10" dirty="0">
                <a:latin typeface="Calibri"/>
                <a:cs typeface="Calibri"/>
              </a:rPr>
              <a:t>the last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statement</a:t>
            </a:r>
            <a:endParaRPr sz="2700">
              <a:latin typeface="Calibri"/>
              <a:cs typeface="Calibri"/>
            </a:endParaRPr>
          </a:p>
          <a:p>
            <a:pPr marL="756285" lvl="1" indent="-286385">
              <a:lnSpc>
                <a:spcPts val="2740"/>
              </a:lnSpc>
              <a:spcBef>
                <a:spcPts val="34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15" dirty="0">
                <a:latin typeface="Calibri"/>
                <a:cs typeface="Calibri"/>
              </a:rPr>
              <a:t>default </a:t>
            </a:r>
            <a:r>
              <a:rPr sz="2400" spc="-10" dirty="0">
                <a:latin typeface="Calibri"/>
                <a:cs typeface="Calibri"/>
              </a:rPr>
              <a:t>transaction </a:t>
            </a:r>
            <a:r>
              <a:rPr sz="2400" spc="-5" dirty="0">
                <a:latin typeface="Calibri"/>
                <a:cs typeface="Calibri"/>
              </a:rPr>
              <a:t>assumed </a:t>
            </a:r>
            <a:r>
              <a:rPr sz="2400" spc="-20" dirty="0">
                <a:latin typeface="Calibri"/>
                <a:cs typeface="Calibri"/>
              </a:rPr>
              <a:t>to execute </a:t>
            </a:r>
            <a:r>
              <a:rPr sz="2400" spc="-10" dirty="0">
                <a:latin typeface="Calibri"/>
                <a:cs typeface="Calibri"/>
              </a:rPr>
              <a:t>commit </a:t>
            </a:r>
            <a:r>
              <a:rPr sz="2400" spc="-5" dirty="0">
                <a:latin typeface="Calibri"/>
                <a:cs typeface="Calibri"/>
              </a:rPr>
              <a:t>instruction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ts val="2740"/>
              </a:lnSpc>
            </a:pPr>
            <a:r>
              <a:rPr sz="2400" dirty="0">
                <a:latin typeface="Calibri"/>
                <a:cs typeface="Calibri"/>
              </a:rPr>
              <a:t>its </a:t>
            </a:r>
            <a:r>
              <a:rPr sz="2400" spc="-10" dirty="0">
                <a:latin typeface="Calibri"/>
                <a:cs typeface="Calibri"/>
              </a:rPr>
              <a:t>last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step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995"/>
              </a:lnSpc>
              <a:spcBef>
                <a:spcPts val="3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 </a:t>
            </a:r>
            <a:r>
              <a:rPr sz="2700" spc="-15" dirty="0">
                <a:latin typeface="Calibri"/>
                <a:cs typeface="Calibri"/>
              </a:rPr>
              <a:t>transaction </a:t>
            </a:r>
            <a:r>
              <a:rPr sz="2700" spc="-10" dirty="0">
                <a:latin typeface="Calibri"/>
                <a:cs typeface="Calibri"/>
              </a:rPr>
              <a:t>that </a:t>
            </a:r>
            <a:r>
              <a:rPr sz="2700" spc="-15" dirty="0">
                <a:latin typeface="Calibri"/>
                <a:cs typeface="Calibri"/>
              </a:rPr>
              <a:t>fails to </a:t>
            </a:r>
            <a:r>
              <a:rPr sz="2700" spc="-10" dirty="0">
                <a:latin typeface="Calibri"/>
                <a:cs typeface="Calibri"/>
              </a:rPr>
              <a:t>successfully </a:t>
            </a:r>
            <a:r>
              <a:rPr sz="2700" spc="-15" dirty="0">
                <a:latin typeface="Calibri"/>
                <a:cs typeface="Calibri"/>
              </a:rPr>
              <a:t>complete </a:t>
            </a:r>
            <a:r>
              <a:rPr sz="2700" dirty="0">
                <a:latin typeface="Calibri"/>
                <a:cs typeface="Calibri"/>
              </a:rPr>
              <a:t>its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execution</a:t>
            </a:r>
            <a:endParaRPr sz="2700">
              <a:latin typeface="Calibri"/>
              <a:cs typeface="Calibri"/>
            </a:endParaRPr>
          </a:p>
          <a:p>
            <a:pPr marL="355600">
              <a:lnSpc>
                <a:spcPts val="4075"/>
              </a:lnSpc>
            </a:pPr>
            <a:r>
              <a:rPr sz="2700" dirty="0">
                <a:latin typeface="Calibri"/>
                <a:cs typeface="Calibri"/>
              </a:rPr>
              <a:t>will </a:t>
            </a:r>
            <a:r>
              <a:rPr sz="2700" spc="-20" dirty="0">
                <a:latin typeface="Calibri"/>
                <a:cs typeface="Calibri"/>
              </a:rPr>
              <a:t>have </a:t>
            </a:r>
            <a:r>
              <a:rPr sz="2700" spc="-5" dirty="0">
                <a:latin typeface="Calibri"/>
                <a:cs typeface="Calibri"/>
              </a:rPr>
              <a:t>an </a:t>
            </a:r>
            <a:r>
              <a:rPr sz="3600" b="1" spc="-5" dirty="0">
                <a:solidFill>
                  <a:srgbClr val="FF0000"/>
                </a:solidFill>
                <a:latin typeface="Calibri"/>
                <a:cs typeface="Calibri"/>
              </a:rPr>
              <a:t>abort </a:t>
            </a:r>
            <a:r>
              <a:rPr sz="2700" spc="-10" dirty="0">
                <a:latin typeface="Calibri"/>
                <a:cs typeface="Calibri"/>
              </a:rPr>
              <a:t>instruction </a:t>
            </a:r>
            <a:r>
              <a:rPr sz="2700" spc="-5" dirty="0">
                <a:latin typeface="Calibri"/>
                <a:cs typeface="Calibri"/>
              </a:rPr>
              <a:t>as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last</a:t>
            </a:r>
            <a:r>
              <a:rPr sz="2700" spc="-23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statement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87197"/>
            <a:ext cx="24911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AFEF"/>
                </a:solidFill>
              </a:rPr>
              <a:t>Schedule</a:t>
            </a:r>
            <a:r>
              <a:rPr sz="4400" spc="-90" dirty="0">
                <a:solidFill>
                  <a:srgbClr val="00AFEF"/>
                </a:solidFill>
              </a:rPr>
              <a:t> </a:t>
            </a:r>
            <a:r>
              <a:rPr sz="4400" dirty="0">
                <a:solidFill>
                  <a:srgbClr val="00AFEF"/>
                </a:solidFill>
              </a:rPr>
              <a:t>1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739" y="1001013"/>
            <a:ext cx="8119109" cy="122047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marR="5080" indent="-342900">
              <a:lnSpc>
                <a:spcPts val="269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Let </a:t>
            </a:r>
            <a:r>
              <a:rPr sz="2800" i="1" dirty="0">
                <a:latin typeface="Calibri"/>
                <a:cs typeface="Calibri"/>
              </a:rPr>
              <a:t>T</a:t>
            </a:r>
            <a:r>
              <a:rPr sz="2775" baseline="-21021" dirty="0">
                <a:latin typeface="Calibri"/>
                <a:cs typeface="Calibri"/>
              </a:rPr>
              <a:t>1 </a:t>
            </a:r>
            <a:r>
              <a:rPr sz="2800" spc="-25" dirty="0">
                <a:latin typeface="Calibri"/>
                <a:cs typeface="Calibri"/>
              </a:rPr>
              <a:t>transfer </a:t>
            </a:r>
            <a:r>
              <a:rPr sz="2800" spc="-5" dirty="0">
                <a:latin typeface="Calibri"/>
                <a:cs typeface="Calibri"/>
              </a:rPr>
              <a:t>$50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i="1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i="1" spc="-5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, </a:t>
            </a:r>
            <a:r>
              <a:rPr sz="2800" spc="-10" dirty="0">
                <a:latin typeface="Calibri"/>
                <a:cs typeface="Calibri"/>
              </a:rPr>
              <a:t>and </a:t>
            </a:r>
            <a:r>
              <a:rPr sz="2800" i="1" dirty="0">
                <a:latin typeface="Calibri"/>
                <a:cs typeface="Calibri"/>
              </a:rPr>
              <a:t>T</a:t>
            </a:r>
            <a:r>
              <a:rPr sz="2775" baseline="-21021" dirty="0">
                <a:latin typeface="Calibri"/>
                <a:cs typeface="Calibri"/>
              </a:rPr>
              <a:t>2 </a:t>
            </a:r>
            <a:r>
              <a:rPr sz="2800" spc="-25" dirty="0">
                <a:latin typeface="Calibri"/>
                <a:cs typeface="Calibri"/>
              </a:rPr>
              <a:t>transfer </a:t>
            </a:r>
            <a:r>
              <a:rPr sz="2800" spc="-5" dirty="0">
                <a:latin typeface="Calibri"/>
                <a:cs typeface="Calibri"/>
              </a:rPr>
              <a:t>10% </a:t>
            </a:r>
            <a:r>
              <a:rPr sz="2800" spc="-10" dirty="0">
                <a:latin typeface="Calibri"/>
                <a:cs typeface="Calibri"/>
              </a:rPr>
              <a:t>of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balance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i="1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B.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0099"/>
                </a:solidFill>
                <a:latin typeface="Calibri"/>
                <a:cs typeface="Calibri"/>
              </a:rPr>
              <a:t>serial </a:t>
            </a:r>
            <a:r>
              <a:rPr sz="2800" spc="-10" dirty="0">
                <a:latin typeface="Calibri"/>
                <a:cs typeface="Calibri"/>
              </a:rPr>
              <a:t>schedule </a:t>
            </a:r>
            <a:r>
              <a:rPr sz="2800" spc="-5" dirty="0">
                <a:latin typeface="Calibri"/>
                <a:cs typeface="Calibri"/>
              </a:rPr>
              <a:t>in which </a:t>
            </a:r>
            <a:r>
              <a:rPr sz="2800" i="1" dirty="0">
                <a:latin typeface="Calibri"/>
                <a:cs typeface="Calibri"/>
              </a:rPr>
              <a:t>T</a:t>
            </a:r>
            <a:r>
              <a:rPr sz="2775" baseline="-21021" dirty="0">
                <a:latin typeface="Calibri"/>
                <a:cs typeface="Calibri"/>
              </a:rPr>
              <a:t>1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20" dirty="0">
                <a:latin typeface="Calibri"/>
                <a:cs typeface="Calibri"/>
              </a:rPr>
              <a:t>followed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i="1" dirty="0">
                <a:latin typeface="Calibri"/>
                <a:cs typeface="Calibri"/>
              </a:rPr>
              <a:t>T</a:t>
            </a:r>
            <a:r>
              <a:rPr sz="2775" baseline="-21021" dirty="0">
                <a:latin typeface="Calibri"/>
                <a:cs typeface="Calibri"/>
              </a:rPr>
              <a:t>2</a:t>
            </a:r>
            <a:r>
              <a:rPr sz="2775" spc="262" baseline="-2102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2182366"/>
            <a:ext cx="5411724" cy="4675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87197"/>
            <a:ext cx="24911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AFEF"/>
                </a:solidFill>
                <a:latin typeface="Calibri"/>
                <a:cs typeface="Calibri"/>
              </a:rPr>
              <a:t>Schedule</a:t>
            </a:r>
            <a:r>
              <a:rPr sz="4400" spc="-9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00AFEF"/>
                </a:solidFill>
                <a:latin typeface="Calibri"/>
                <a:cs typeface="Calibri"/>
              </a:rPr>
              <a:t>2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997966"/>
            <a:ext cx="74447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705" indent="-294005">
              <a:lnSpc>
                <a:spcPct val="100000"/>
              </a:lnSpc>
              <a:spcBef>
                <a:spcPts val="100"/>
              </a:spcBef>
              <a:buChar char="•"/>
              <a:tabLst>
                <a:tab pos="30734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serial schedule where </a:t>
            </a:r>
            <a:r>
              <a:rPr sz="3200" i="1" spc="0" dirty="0">
                <a:latin typeface="Calibri"/>
                <a:cs typeface="Calibri"/>
              </a:rPr>
              <a:t>T</a:t>
            </a:r>
            <a:r>
              <a:rPr sz="3150" i="1" spc="0" baseline="-21164" dirty="0">
                <a:latin typeface="Calibri"/>
                <a:cs typeface="Calibri"/>
              </a:rPr>
              <a:t>2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20" dirty="0">
                <a:latin typeface="Calibri"/>
                <a:cs typeface="Calibri"/>
              </a:rPr>
              <a:t>followed </a:t>
            </a:r>
            <a:r>
              <a:rPr sz="3200" spc="-5" dirty="0">
                <a:latin typeface="Calibri"/>
                <a:cs typeface="Calibri"/>
              </a:rPr>
              <a:t>by</a:t>
            </a:r>
            <a:r>
              <a:rPr sz="3200" spc="-250" dirty="0">
                <a:latin typeface="Calibri"/>
                <a:cs typeface="Calibri"/>
              </a:rPr>
              <a:t> </a:t>
            </a:r>
            <a:r>
              <a:rPr sz="3200" i="1" spc="0" dirty="0">
                <a:latin typeface="Calibri"/>
                <a:cs typeface="Calibri"/>
              </a:rPr>
              <a:t>T</a:t>
            </a:r>
            <a:r>
              <a:rPr sz="3150" spc="0" baseline="-21164" dirty="0">
                <a:latin typeface="Calibri"/>
                <a:cs typeface="Calibri"/>
              </a:rPr>
              <a:t>1</a:t>
            </a:r>
            <a:endParaRPr sz="3150" baseline="-21164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800" y="1752598"/>
            <a:ext cx="5105400" cy="5105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8510" marR="5080">
              <a:lnSpc>
                <a:spcPct val="100000"/>
              </a:lnSpc>
              <a:spcBef>
                <a:spcPts val="100"/>
              </a:spcBef>
              <a:tabLst>
                <a:tab pos="4365625" algn="l"/>
              </a:tabLst>
            </a:pPr>
            <a:r>
              <a:rPr sz="3200" dirty="0">
                <a:solidFill>
                  <a:srgbClr val="000000"/>
                </a:solidFill>
              </a:rPr>
              <a:t>A </a:t>
            </a:r>
            <a:r>
              <a:rPr sz="3200" b="1" spc="-5" dirty="0">
                <a:solidFill>
                  <a:srgbClr val="000099"/>
                </a:solidFill>
                <a:latin typeface="Calibri"/>
                <a:cs typeface="Calibri"/>
              </a:rPr>
              <a:t>transaction </a:t>
            </a:r>
            <a:r>
              <a:rPr sz="3200" dirty="0">
                <a:solidFill>
                  <a:srgbClr val="000000"/>
                </a:solidFill>
              </a:rPr>
              <a:t>is a </a:t>
            </a:r>
            <a:r>
              <a:rPr sz="3200" i="1" spc="-5" dirty="0">
                <a:solidFill>
                  <a:srgbClr val="000000"/>
                </a:solidFill>
                <a:latin typeface="Calibri"/>
                <a:cs typeface="Calibri"/>
              </a:rPr>
              <a:t>unit </a:t>
            </a:r>
            <a:r>
              <a:rPr sz="3200" spc="-5" dirty="0">
                <a:solidFill>
                  <a:srgbClr val="000000"/>
                </a:solidFill>
              </a:rPr>
              <a:t>of  </a:t>
            </a:r>
            <a:r>
              <a:rPr sz="3200" spc="-20" dirty="0">
                <a:solidFill>
                  <a:srgbClr val="000000"/>
                </a:solidFill>
              </a:rPr>
              <a:t>program execution </a:t>
            </a:r>
            <a:r>
              <a:rPr sz="3200" spc="-10" dirty="0">
                <a:solidFill>
                  <a:srgbClr val="000000"/>
                </a:solidFill>
              </a:rPr>
              <a:t>that  </a:t>
            </a:r>
            <a:r>
              <a:rPr sz="3200" spc="-5" dirty="0">
                <a:solidFill>
                  <a:srgbClr val="000000"/>
                </a:solidFill>
              </a:rPr>
              <a:t>accesses</a:t>
            </a:r>
            <a:r>
              <a:rPr sz="3200" spc="-1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and	possibly  </a:t>
            </a:r>
            <a:r>
              <a:rPr sz="3200" spc="-15" dirty="0">
                <a:solidFill>
                  <a:srgbClr val="000000"/>
                </a:solidFill>
              </a:rPr>
              <a:t>updates </a:t>
            </a:r>
            <a:r>
              <a:rPr sz="3200" spc="-10" dirty="0">
                <a:solidFill>
                  <a:srgbClr val="000000"/>
                </a:solidFill>
              </a:rPr>
              <a:t>various </a:t>
            </a:r>
            <a:r>
              <a:rPr sz="3200" spc="-20" dirty="0">
                <a:solidFill>
                  <a:srgbClr val="000000"/>
                </a:solidFill>
              </a:rPr>
              <a:t>data</a:t>
            </a:r>
            <a:r>
              <a:rPr sz="3200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items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6031" y="1287780"/>
            <a:ext cx="4101084" cy="469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0941" y="855852"/>
            <a:ext cx="4070299" cy="4488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18130" y="946277"/>
            <a:ext cx="123189" cy="184785"/>
          </a:xfrm>
          <a:custGeom>
            <a:avLst/>
            <a:gdLst/>
            <a:ahLst/>
            <a:cxnLst/>
            <a:rect l="l" t="t" r="r" b="b"/>
            <a:pathLst>
              <a:path w="123189" h="184784">
                <a:moveTo>
                  <a:pt x="61341" y="0"/>
                </a:moveTo>
                <a:lnTo>
                  <a:pt x="0" y="184276"/>
                </a:lnTo>
                <a:lnTo>
                  <a:pt x="122936" y="184276"/>
                </a:lnTo>
                <a:lnTo>
                  <a:pt x="61594" y="0"/>
                </a:lnTo>
                <a:lnTo>
                  <a:pt x="61341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3995" y="946277"/>
            <a:ext cx="123189" cy="184785"/>
          </a:xfrm>
          <a:custGeom>
            <a:avLst/>
            <a:gdLst/>
            <a:ahLst/>
            <a:cxnLst/>
            <a:rect l="l" t="t" r="r" b="b"/>
            <a:pathLst>
              <a:path w="123190" h="184784">
                <a:moveTo>
                  <a:pt x="61277" y="0"/>
                </a:moveTo>
                <a:lnTo>
                  <a:pt x="0" y="184276"/>
                </a:lnTo>
                <a:lnTo>
                  <a:pt x="122897" y="184276"/>
                </a:lnTo>
                <a:lnTo>
                  <a:pt x="61607" y="0"/>
                </a:lnTo>
                <a:lnTo>
                  <a:pt x="61277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7488" y="926338"/>
            <a:ext cx="129019" cy="132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2576" y="928242"/>
            <a:ext cx="225425" cy="304165"/>
          </a:xfrm>
          <a:custGeom>
            <a:avLst/>
            <a:gdLst/>
            <a:ahLst/>
            <a:cxnLst/>
            <a:rect l="l" t="t" r="r" b="b"/>
            <a:pathLst>
              <a:path w="225425" h="304165">
                <a:moveTo>
                  <a:pt x="113919" y="0"/>
                </a:moveTo>
                <a:lnTo>
                  <a:pt x="71217" y="6858"/>
                </a:lnTo>
                <a:lnTo>
                  <a:pt x="31704" y="35141"/>
                </a:lnTo>
                <a:lnTo>
                  <a:pt x="8848" y="79388"/>
                </a:lnTo>
                <a:lnTo>
                  <a:pt x="1412" y="120665"/>
                </a:lnTo>
                <a:lnTo>
                  <a:pt x="0" y="150368"/>
                </a:lnTo>
                <a:lnTo>
                  <a:pt x="335" y="167651"/>
                </a:lnTo>
                <a:lnTo>
                  <a:pt x="5461" y="214122"/>
                </a:lnTo>
                <a:lnTo>
                  <a:pt x="17587" y="251983"/>
                </a:lnTo>
                <a:lnTo>
                  <a:pt x="47462" y="287279"/>
                </a:lnTo>
                <a:lnTo>
                  <a:pt x="95984" y="303010"/>
                </a:lnTo>
                <a:lnTo>
                  <a:pt x="111506" y="303657"/>
                </a:lnTo>
                <a:lnTo>
                  <a:pt x="127107" y="302916"/>
                </a:lnTo>
                <a:lnTo>
                  <a:pt x="165862" y="291719"/>
                </a:lnTo>
                <a:lnTo>
                  <a:pt x="200913" y="258826"/>
                </a:lnTo>
                <a:lnTo>
                  <a:pt x="216594" y="223821"/>
                </a:lnTo>
                <a:lnTo>
                  <a:pt x="224012" y="181943"/>
                </a:lnTo>
                <a:lnTo>
                  <a:pt x="225425" y="151637"/>
                </a:lnTo>
                <a:lnTo>
                  <a:pt x="225091" y="134969"/>
                </a:lnTo>
                <a:lnTo>
                  <a:pt x="220090" y="89535"/>
                </a:lnTo>
                <a:lnTo>
                  <a:pt x="207803" y="52155"/>
                </a:lnTo>
                <a:lnTo>
                  <a:pt x="177657" y="16920"/>
                </a:lnTo>
                <a:lnTo>
                  <a:pt x="129329" y="688"/>
                </a:lnTo>
                <a:lnTo>
                  <a:pt x="113919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4654" y="863600"/>
            <a:ext cx="332105" cy="435609"/>
          </a:xfrm>
          <a:custGeom>
            <a:avLst/>
            <a:gdLst/>
            <a:ahLst/>
            <a:cxnLst/>
            <a:rect l="l" t="t" r="r" b="b"/>
            <a:pathLst>
              <a:path w="332104" h="435609">
                <a:moveTo>
                  <a:pt x="13081" y="0"/>
                </a:moveTo>
                <a:lnTo>
                  <a:pt x="318516" y="0"/>
                </a:lnTo>
                <a:lnTo>
                  <a:pt x="320547" y="0"/>
                </a:lnTo>
                <a:lnTo>
                  <a:pt x="322325" y="635"/>
                </a:lnTo>
                <a:lnTo>
                  <a:pt x="323977" y="1904"/>
                </a:lnTo>
                <a:lnTo>
                  <a:pt x="325755" y="3048"/>
                </a:lnTo>
                <a:lnTo>
                  <a:pt x="327152" y="5079"/>
                </a:lnTo>
                <a:lnTo>
                  <a:pt x="328168" y="7874"/>
                </a:lnTo>
                <a:lnTo>
                  <a:pt x="329310" y="10667"/>
                </a:lnTo>
                <a:lnTo>
                  <a:pt x="330199" y="14350"/>
                </a:lnTo>
                <a:lnTo>
                  <a:pt x="330707" y="19050"/>
                </a:lnTo>
                <a:lnTo>
                  <a:pt x="331343" y="23749"/>
                </a:lnTo>
                <a:lnTo>
                  <a:pt x="331596" y="29463"/>
                </a:lnTo>
                <a:lnTo>
                  <a:pt x="331596" y="36195"/>
                </a:lnTo>
                <a:lnTo>
                  <a:pt x="331596" y="42672"/>
                </a:lnTo>
                <a:lnTo>
                  <a:pt x="331343" y="48133"/>
                </a:lnTo>
                <a:lnTo>
                  <a:pt x="330707" y="52704"/>
                </a:lnTo>
                <a:lnTo>
                  <a:pt x="330199" y="57276"/>
                </a:lnTo>
                <a:lnTo>
                  <a:pt x="329310" y="60960"/>
                </a:lnTo>
                <a:lnTo>
                  <a:pt x="328168" y="63753"/>
                </a:lnTo>
                <a:lnTo>
                  <a:pt x="327152" y="66548"/>
                </a:lnTo>
                <a:lnTo>
                  <a:pt x="325755" y="68707"/>
                </a:lnTo>
                <a:lnTo>
                  <a:pt x="323977" y="69976"/>
                </a:lnTo>
                <a:lnTo>
                  <a:pt x="322325" y="71374"/>
                </a:lnTo>
                <a:lnTo>
                  <a:pt x="320547" y="72009"/>
                </a:lnTo>
                <a:lnTo>
                  <a:pt x="318516" y="72009"/>
                </a:lnTo>
                <a:lnTo>
                  <a:pt x="210057" y="72009"/>
                </a:lnTo>
                <a:lnTo>
                  <a:pt x="210057" y="421259"/>
                </a:lnTo>
                <a:lnTo>
                  <a:pt x="210057" y="423545"/>
                </a:lnTo>
                <a:lnTo>
                  <a:pt x="209295" y="425450"/>
                </a:lnTo>
                <a:lnTo>
                  <a:pt x="207771" y="427354"/>
                </a:lnTo>
                <a:lnTo>
                  <a:pt x="206375" y="429133"/>
                </a:lnTo>
                <a:lnTo>
                  <a:pt x="187070" y="434339"/>
                </a:lnTo>
                <a:lnTo>
                  <a:pt x="181356" y="434975"/>
                </a:lnTo>
                <a:lnTo>
                  <a:pt x="174244" y="435355"/>
                </a:lnTo>
                <a:lnTo>
                  <a:pt x="165862" y="435355"/>
                </a:lnTo>
                <a:lnTo>
                  <a:pt x="157352" y="435355"/>
                </a:lnTo>
                <a:lnTo>
                  <a:pt x="150240" y="434975"/>
                </a:lnTo>
                <a:lnTo>
                  <a:pt x="144525" y="434339"/>
                </a:lnTo>
                <a:lnTo>
                  <a:pt x="138811" y="433704"/>
                </a:lnTo>
                <a:lnTo>
                  <a:pt x="123825" y="427354"/>
                </a:lnTo>
                <a:lnTo>
                  <a:pt x="122300" y="425450"/>
                </a:lnTo>
                <a:lnTo>
                  <a:pt x="121665" y="423545"/>
                </a:lnTo>
                <a:lnTo>
                  <a:pt x="121665" y="421259"/>
                </a:lnTo>
                <a:lnTo>
                  <a:pt x="121665" y="72009"/>
                </a:lnTo>
                <a:lnTo>
                  <a:pt x="13081" y="72009"/>
                </a:lnTo>
                <a:lnTo>
                  <a:pt x="10921" y="72009"/>
                </a:lnTo>
                <a:lnTo>
                  <a:pt x="9017" y="71374"/>
                </a:lnTo>
                <a:lnTo>
                  <a:pt x="7365" y="69976"/>
                </a:lnTo>
                <a:lnTo>
                  <a:pt x="5842" y="68707"/>
                </a:lnTo>
                <a:lnTo>
                  <a:pt x="4571" y="66548"/>
                </a:lnTo>
                <a:lnTo>
                  <a:pt x="3428" y="63753"/>
                </a:lnTo>
                <a:lnTo>
                  <a:pt x="2286" y="60960"/>
                </a:lnTo>
                <a:lnTo>
                  <a:pt x="1396" y="57276"/>
                </a:lnTo>
                <a:lnTo>
                  <a:pt x="888" y="52704"/>
                </a:lnTo>
                <a:lnTo>
                  <a:pt x="381" y="48133"/>
                </a:lnTo>
                <a:lnTo>
                  <a:pt x="0" y="42672"/>
                </a:lnTo>
                <a:lnTo>
                  <a:pt x="0" y="36195"/>
                </a:lnTo>
                <a:lnTo>
                  <a:pt x="0" y="29463"/>
                </a:lnTo>
                <a:lnTo>
                  <a:pt x="381" y="23749"/>
                </a:lnTo>
                <a:lnTo>
                  <a:pt x="888" y="19050"/>
                </a:lnTo>
                <a:lnTo>
                  <a:pt x="1396" y="14350"/>
                </a:lnTo>
                <a:lnTo>
                  <a:pt x="7365" y="1904"/>
                </a:lnTo>
                <a:lnTo>
                  <a:pt x="9017" y="635"/>
                </a:lnTo>
                <a:lnTo>
                  <a:pt x="10921" y="0"/>
                </a:lnTo>
                <a:lnTo>
                  <a:pt x="13081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3986" y="863600"/>
            <a:ext cx="321945" cy="435609"/>
          </a:xfrm>
          <a:custGeom>
            <a:avLst/>
            <a:gdLst/>
            <a:ahLst/>
            <a:cxnLst/>
            <a:rect l="l" t="t" r="r" b="b"/>
            <a:pathLst>
              <a:path w="321944" h="435609">
                <a:moveTo>
                  <a:pt x="26123" y="0"/>
                </a:moveTo>
                <a:lnTo>
                  <a:pt x="138303" y="0"/>
                </a:lnTo>
                <a:lnTo>
                  <a:pt x="146463" y="45"/>
                </a:lnTo>
                <a:lnTo>
                  <a:pt x="186524" y="2412"/>
                </a:lnTo>
                <a:lnTo>
                  <a:pt x="233565" y="15112"/>
                </a:lnTo>
                <a:lnTo>
                  <a:pt x="269062" y="38735"/>
                </a:lnTo>
                <a:lnTo>
                  <a:pt x="291338" y="73151"/>
                </a:lnTo>
                <a:lnTo>
                  <a:pt x="299034" y="118872"/>
                </a:lnTo>
                <a:lnTo>
                  <a:pt x="298688" y="129512"/>
                </a:lnTo>
                <a:lnTo>
                  <a:pt x="290423" y="167336"/>
                </a:lnTo>
                <a:lnTo>
                  <a:pt x="265296" y="203660"/>
                </a:lnTo>
                <a:lnTo>
                  <a:pt x="224760" y="228298"/>
                </a:lnTo>
                <a:lnTo>
                  <a:pt x="214985" y="231775"/>
                </a:lnTo>
                <a:lnTo>
                  <a:pt x="221462" y="234823"/>
                </a:lnTo>
                <a:lnTo>
                  <a:pt x="253025" y="264265"/>
                </a:lnTo>
                <a:lnTo>
                  <a:pt x="273403" y="301234"/>
                </a:lnTo>
                <a:lnTo>
                  <a:pt x="276606" y="308737"/>
                </a:lnTo>
                <a:lnTo>
                  <a:pt x="313105" y="394208"/>
                </a:lnTo>
                <a:lnTo>
                  <a:pt x="321475" y="419735"/>
                </a:lnTo>
                <a:lnTo>
                  <a:pt x="321475" y="421894"/>
                </a:lnTo>
                <a:lnTo>
                  <a:pt x="321475" y="424434"/>
                </a:lnTo>
                <a:lnTo>
                  <a:pt x="321030" y="426465"/>
                </a:lnTo>
                <a:lnTo>
                  <a:pt x="320128" y="428116"/>
                </a:lnTo>
                <a:lnTo>
                  <a:pt x="319239" y="429767"/>
                </a:lnTo>
                <a:lnTo>
                  <a:pt x="317119" y="431164"/>
                </a:lnTo>
                <a:lnTo>
                  <a:pt x="313766" y="432308"/>
                </a:lnTo>
                <a:lnTo>
                  <a:pt x="310426" y="433450"/>
                </a:lnTo>
                <a:lnTo>
                  <a:pt x="272580" y="435355"/>
                </a:lnTo>
                <a:lnTo>
                  <a:pt x="263207" y="435355"/>
                </a:lnTo>
                <a:lnTo>
                  <a:pt x="230060" y="427482"/>
                </a:lnTo>
                <a:lnTo>
                  <a:pt x="228714" y="425576"/>
                </a:lnTo>
                <a:lnTo>
                  <a:pt x="227596" y="423290"/>
                </a:lnTo>
                <a:lnTo>
                  <a:pt x="226707" y="420624"/>
                </a:lnTo>
                <a:lnTo>
                  <a:pt x="187858" y="323850"/>
                </a:lnTo>
                <a:lnTo>
                  <a:pt x="170691" y="288593"/>
                </a:lnTo>
                <a:lnTo>
                  <a:pt x="140309" y="260476"/>
                </a:lnTo>
                <a:lnTo>
                  <a:pt x="124904" y="256159"/>
                </a:lnTo>
                <a:lnTo>
                  <a:pt x="115531" y="256159"/>
                </a:lnTo>
                <a:lnTo>
                  <a:pt x="88074" y="256159"/>
                </a:lnTo>
                <a:lnTo>
                  <a:pt x="88074" y="421259"/>
                </a:lnTo>
                <a:lnTo>
                  <a:pt x="88074" y="423545"/>
                </a:lnTo>
                <a:lnTo>
                  <a:pt x="87350" y="425450"/>
                </a:lnTo>
                <a:lnTo>
                  <a:pt x="52578" y="435355"/>
                </a:lnTo>
                <a:lnTo>
                  <a:pt x="43865" y="435355"/>
                </a:lnTo>
                <a:lnTo>
                  <a:pt x="35382" y="435355"/>
                </a:lnTo>
                <a:lnTo>
                  <a:pt x="28295" y="434975"/>
                </a:lnTo>
                <a:lnTo>
                  <a:pt x="22606" y="434339"/>
                </a:lnTo>
                <a:lnTo>
                  <a:pt x="16916" y="433704"/>
                </a:lnTo>
                <a:lnTo>
                  <a:pt x="0" y="423545"/>
                </a:lnTo>
                <a:lnTo>
                  <a:pt x="0" y="421259"/>
                </a:lnTo>
                <a:lnTo>
                  <a:pt x="0" y="27812"/>
                </a:lnTo>
                <a:lnTo>
                  <a:pt x="0" y="18034"/>
                </a:lnTo>
                <a:lnTo>
                  <a:pt x="2514" y="10922"/>
                </a:lnTo>
                <a:lnTo>
                  <a:pt x="7543" y="6603"/>
                </a:lnTo>
                <a:lnTo>
                  <a:pt x="12560" y="2159"/>
                </a:lnTo>
                <a:lnTo>
                  <a:pt x="18757" y="0"/>
                </a:lnTo>
                <a:lnTo>
                  <a:pt x="26123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0941" y="863600"/>
            <a:ext cx="332105" cy="435609"/>
          </a:xfrm>
          <a:custGeom>
            <a:avLst/>
            <a:gdLst/>
            <a:ahLst/>
            <a:cxnLst/>
            <a:rect l="l" t="t" r="r" b="b"/>
            <a:pathLst>
              <a:path w="332105" h="435609">
                <a:moveTo>
                  <a:pt x="13055" y="0"/>
                </a:moveTo>
                <a:lnTo>
                  <a:pt x="318452" y="0"/>
                </a:lnTo>
                <a:lnTo>
                  <a:pt x="320459" y="0"/>
                </a:lnTo>
                <a:lnTo>
                  <a:pt x="322300" y="635"/>
                </a:lnTo>
                <a:lnTo>
                  <a:pt x="323977" y="1904"/>
                </a:lnTo>
                <a:lnTo>
                  <a:pt x="325653" y="3048"/>
                </a:lnTo>
                <a:lnTo>
                  <a:pt x="327050" y="5079"/>
                </a:lnTo>
                <a:lnTo>
                  <a:pt x="328168" y="7874"/>
                </a:lnTo>
                <a:lnTo>
                  <a:pt x="329285" y="10667"/>
                </a:lnTo>
                <a:lnTo>
                  <a:pt x="330123" y="14350"/>
                </a:lnTo>
                <a:lnTo>
                  <a:pt x="330669" y="19050"/>
                </a:lnTo>
                <a:lnTo>
                  <a:pt x="331228" y="23749"/>
                </a:lnTo>
                <a:lnTo>
                  <a:pt x="331508" y="29463"/>
                </a:lnTo>
                <a:lnTo>
                  <a:pt x="331508" y="36195"/>
                </a:lnTo>
                <a:lnTo>
                  <a:pt x="331508" y="42672"/>
                </a:lnTo>
                <a:lnTo>
                  <a:pt x="331228" y="48133"/>
                </a:lnTo>
                <a:lnTo>
                  <a:pt x="330669" y="52704"/>
                </a:lnTo>
                <a:lnTo>
                  <a:pt x="330123" y="57276"/>
                </a:lnTo>
                <a:lnTo>
                  <a:pt x="329285" y="60960"/>
                </a:lnTo>
                <a:lnTo>
                  <a:pt x="328168" y="63753"/>
                </a:lnTo>
                <a:lnTo>
                  <a:pt x="327050" y="66548"/>
                </a:lnTo>
                <a:lnTo>
                  <a:pt x="325653" y="68707"/>
                </a:lnTo>
                <a:lnTo>
                  <a:pt x="323977" y="69976"/>
                </a:lnTo>
                <a:lnTo>
                  <a:pt x="322300" y="71374"/>
                </a:lnTo>
                <a:lnTo>
                  <a:pt x="320459" y="72009"/>
                </a:lnTo>
                <a:lnTo>
                  <a:pt x="318452" y="72009"/>
                </a:lnTo>
                <a:lnTo>
                  <a:pt x="209956" y="72009"/>
                </a:lnTo>
                <a:lnTo>
                  <a:pt x="209956" y="421259"/>
                </a:lnTo>
                <a:lnTo>
                  <a:pt x="209956" y="423545"/>
                </a:lnTo>
                <a:lnTo>
                  <a:pt x="209232" y="425450"/>
                </a:lnTo>
                <a:lnTo>
                  <a:pt x="187020" y="434339"/>
                </a:lnTo>
                <a:lnTo>
                  <a:pt x="181330" y="434975"/>
                </a:lnTo>
                <a:lnTo>
                  <a:pt x="174244" y="435355"/>
                </a:lnTo>
                <a:lnTo>
                  <a:pt x="165760" y="435355"/>
                </a:lnTo>
                <a:lnTo>
                  <a:pt x="157276" y="435355"/>
                </a:lnTo>
                <a:lnTo>
                  <a:pt x="121551" y="423545"/>
                </a:lnTo>
                <a:lnTo>
                  <a:pt x="121551" y="421259"/>
                </a:lnTo>
                <a:lnTo>
                  <a:pt x="121551" y="72009"/>
                </a:lnTo>
                <a:lnTo>
                  <a:pt x="13055" y="72009"/>
                </a:lnTo>
                <a:lnTo>
                  <a:pt x="10820" y="72009"/>
                </a:lnTo>
                <a:lnTo>
                  <a:pt x="8928" y="71374"/>
                </a:lnTo>
                <a:lnTo>
                  <a:pt x="7366" y="69976"/>
                </a:lnTo>
                <a:lnTo>
                  <a:pt x="5803" y="68707"/>
                </a:lnTo>
                <a:lnTo>
                  <a:pt x="4457" y="66548"/>
                </a:lnTo>
                <a:lnTo>
                  <a:pt x="3352" y="63753"/>
                </a:lnTo>
                <a:lnTo>
                  <a:pt x="2235" y="60960"/>
                </a:lnTo>
                <a:lnTo>
                  <a:pt x="1396" y="57276"/>
                </a:lnTo>
                <a:lnTo>
                  <a:pt x="838" y="52704"/>
                </a:lnTo>
                <a:lnTo>
                  <a:pt x="279" y="48133"/>
                </a:lnTo>
                <a:lnTo>
                  <a:pt x="0" y="42672"/>
                </a:lnTo>
                <a:lnTo>
                  <a:pt x="0" y="36195"/>
                </a:lnTo>
                <a:lnTo>
                  <a:pt x="0" y="29463"/>
                </a:lnTo>
                <a:lnTo>
                  <a:pt x="279" y="23749"/>
                </a:lnTo>
                <a:lnTo>
                  <a:pt x="838" y="19050"/>
                </a:lnTo>
                <a:lnTo>
                  <a:pt x="1396" y="14350"/>
                </a:lnTo>
                <a:lnTo>
                  <a:pt x="2235" y="10667"/>
                </a:lnTo>
                <a:lnTo>
                  <a:pt x="3352" y="7874"/>
                </a:lnTo>
                <a:lnTo>
                  <a:pt x="4457" y="5079"/>
                </a:lnTo>
                <a:lnTo>
                  <a:pt x="5803" y="3048"/>
                </a:lnTo>
                <a:lnTo>
                  <a:pt x="7366" y="1904"/>
                </a:lnTo>
                <a:lnTo>
                  <a:pt x="8928" y="635"/>
                </a:lnTo>
                <a:lnTo>
                  <a:pt x="10820" y="0"/>
                </a:lnTo>
                <a:lnTo>
                  <a:pt x="13055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3990" y="862330"/>
            <a:ext cx="357505" cy="436880"/>
          </a:xfrm>
          <a:custGeom>
            <a:avLst/>
            <a:gdLst/>
            <a:ahLst/>
            <a:cxnLst/>
            <a:rect l="l" t="t" r="r" b="b"/>
            <a:pathLst>
              <a:path w="357504" h="436880">
                <a:moveTo>
                  <a:pt x="318770" y="0"/>
                </a:moveTo>
                <a:lnTo>
                  <a:pt x="326263" y="0"/>
                </a:lnTo>
                <a:lnTo>
                  <a:pt x="332739" y="254"/>
                </a:lnTo>
                <a:lnTo>
                  <a:pt x="337820" y="762"/>
                </a:lnTo>
                <a:lnTo>
                  <a:pt x="342900" y="1397"/>
                </a:lnTo>
                <a:lnTo>
                  <a:pt x="346963" y="2286"/>
                </a:lnTo>
                <a:lnTo>
                  <a:pt x="349758" y="3683"/>
                </a:lnTo>
                <a:lnTo>
                  <a:pt x="352551" y="4953"/>
                </a:lnTo>
                <a:lnTo>
                  <a:pt x="354457" y="6477"/>
                </a:lnTo>
                <a:lnTo>
                  <a:pt x="355600" y="8255"/>
                </a:lnTo>
                <a:lnTo>
                  <a:pt x="356743" y="10160"/>
                </a:lnTo>
                <a:lnTo>
                  <a:pt x="357250" y="12065"/>
                </a:lnTo>
                <a:lnTo>
                  <a:pt x="357250" y="14350"/>
                </a:lnTo>
                <a:lnTo>
                  <a:pt x="357250" y="403733"/>
                </a:lnTo>
                <a:lnTo>
                  <a:pt x="357250" y="408940"/>
                </a:lnTo>
                <a:lnTo>
                  <a:pt x="356362" y="413512"/>
                </a:lnTo>
                <a:lnTo>
                  <a:pt x="354584" y="417575"/>
                </a:lnTo>
                <a:lnTo>
                  <a:pt x="352806" y="421513"/>
                </a:lnTo>
                <a:lnTo>
                  <a:pt x="350393" y="424942"/>
                </a:lnTo>
                <a:lnTo>
                  <a:pt x="347345" y="427609"/>
                </a:lnTo>
                <a:lnTo>
                  <a:pt x="344297" y="430275"/>
                </a:lnTo>
                <a:lnTo>
                  <a:pt x="340740" y="432181"/>
                </a:lnTo>
                <a:lnTo>
                  <a:pt x="336676" y="433450"/>
                </a:lnTo>
                <a:lnTo>
                  <a:pt x="332486" y="434594"/>
                </a:lnTo>
                <a:lnTo>
                  <a:pt x="328295" y="435229"/>
                </a:lnTo>
                <a:lnTo>
                  <a:pt x="324104" y="435229"/>
                </a:lnTo>
                <a:lnTo>
                  <a:pt x="286638" y="435229"/>
                </a:lnTo>
                <a:lnTo>
                  <a:pt x="278764" y="435229"/>
                </a:lnTo>
                <a:lnTo>
                  <a:pt x="272034" y="434467"/>
                </a:lnTo>
                <a:lnTo>
                  <a:pt x="266319" y="432943"/>
                </a:lnTo>
                <a:lnTo>
                  <a:pt x="260604" y="431419"/>
                </a:lnTo>
                <a:lnTo>
                  <a:pt x="233277" y="401974"/>
                </a:lnTo>
                <a:lnTo>
                  <a:pt x="221614" y="380365"/>
                </a:lnTo>
                <a:lnTo>
                  <a:pt x="113792" y="177800"/>
                </a:lnTo>
                <a:lnTo>
                  <a:pt x="94742" y="138684"/>
                </a:lnTo>
                <a:lnTo>
                  <a:pt x="77343" y="98044"/>
                </a:lnTo>
                <a:lnTo>
                  <a:pt x="76581" y="98044"/>
                </a:lnTo>
                <a:lnTo>
                  <a:pt x="78612" y="146050"/>
                </a:lnTo>
                <a:lnTo>
                  <a:pt x="79248" y="195453"/>
                </a:lnTo>
                <a:lnTo>
                  <a:pt x="79248" y="422148"/>
                </a:lnTo>
                <a:lnTo>
                  <a:pt x="79248" y="424434"/>
                </a:lnTo>
                <a:lnTo>
                  <a:pt x="71120" y="432689"/>
                </a:lnTo>
                <a:lnTo>
                  <a:pt x="68072" y="433959"/>
                </a:lnTo>
                <a:lnTo>
                  <a:pt x="64008" y="434975"/>
                </a:lnTo>
                <a:lnTo>
                  <a:pt x="58927" y="435610"/>
                </a:lnTo>
                <a:lnTo>
                  <a:pt x="53721" y="436245"/>
                </a:lnTo>
                <a:lnTo>
                  <a:pt x="47117" y="436625"/>
                </a:lnTo>
                <a:lnTo>
                  <a:pt x="39115" y="436625"/>
                </a:lnTo>
                <a:lnTo>
                  <a:pt x="31242" y="436625"/>
                </a:lnTo>
                <a:lnTo>
                  <a:pt x="7620" y="432689"/>
                </a:lnTo>
                <a:lnTo>
                  <a:pt x="4699" y="431546"/>
                </a:lnTo>
                <a:lnTo>
                  <a:pt x="2667" y="430022"/>
                </a:lnTo>
                <a:lnTo>
                  <a:pt x="1650" y="428244"/>
                </a:lnTo>
                <a:lnTo>
                  <a:pt x="508" y="426466"/>
                </a:lnTo>
                <a:lnTo>
                  <a:pt x="0" y="424434"/>
                </a:lnTo>
                <a:lnTo>
                  <a:pt x="0" y="422148"/>
                </a:lnTo>
                <a:lnTo>
                  <a:pt x="0" y="32766"/>
                </a:lnTo>
                <a:lnTo>
                  <a:pt x="0" y="22225"/>
                </a:lnTo>
                <a:lnTo>
                  <a:pt x="3048" y="14350"/>
                </a:lnTo>
                <a:lnTo>
                  <a:pt x="9144" y="9144"/>
                </a:lnTo>
                <a:lnTo>
                  <a:pt x="15239" y="3937"/>
                </a:lnTo>
                <a:lnTo>
                  <a:pt x="22860" y="1270"/>
                </a:lnTo>
                <a:lnTo>
                  <a:pt x="31750" y="1270"/>
                </a:lnTo>
                <a:lnTo>
                  <a:pt x="78994" y="1270"/>
                </a:lnTo>
                <a:lnTo>
                  <a:pt x="87502" y="1270"/>
                </a:lnTo>
                <a:lnTo>
                  <a:pt x="94614" y="2032"/>
                </a:lnTo>
                <a:lnTo>
                  <a:pt x="100457" y="3429"/>
                </a:lnTo>
                <a:lnTo>
                  <a:pt x="106172" y="4953"/>
                </a:lnTo>
                <a:lnTo>
                  <a:pt x="111379" y="7366"/>
                </a:lnTo>
                <a:lnTo>
                  <a:pt x="115950" y="10668"/>
                </a:lnTo>
                <a:lnTo>
                  <a:pt x="120523" y="13970"/>
                </a:lnTo>
                <a:lnTo>
                  <a:pt x="141224" y="46482"/>
                </a:lnTo>
                <a:lnTo>
                  <a:pt x="225679" y="204850"/>
                </a:lnTo>
                <a:lnTo>
                  <a:pt x="229316" y="212044"/>
                </a:lnTo>
                <a:lnTo>
                  <a:pt x="232965" y="219154"/>
                </a:lnTo>
                <a:lnTo>
                  <a:pt x="236591" y="226192"/>
                </a:lnTo>
                <a:lnTo>
                  <a:pt x="240157" y="233172"/>
                </a:lnTo>
                <a:lnTo>
                  <a:pt x="257438" y="267894"/>
                </a:lnTo>
                <a:lnTo>
                  <a:pt x="276530" y="308346"/>
                </a:lnTo>
                <a:lnTo>
                  <a:pt x="279526" y="315087"/>
                </a:lnTo>
                <a:lnTo>
                  <a:pt x="279908" y="315087"/>
                </a:lnTo>
                <a:lnTo>
                  <a:pt x="278384" y="266192"/>
                </a:lnTo>
                <a:lnTo>
                  <a:pt x="277875" y="217550"/>
                </a:lnTo>
                <a:lnTo>
                  <a:pt x="277875" y="14350"/>
                </a:lnTo>
                <a:lnTo>
                  <a:pt x="277875" y="12065"/>
                </a:lnTo>
                <a:lnTo>
                  <a:pt x="278511" y="10160"/>
                </a:lnTo>
                <a:lnTo>
                  <a:pt x="279908" y="8255"/>
                </a:lnTo>
                <a:lnTo>
                  <a:pt x="281177" y="6477"/>
                </a:lnTo>
                <a:lnTo>
                  <a:pt x="283463" y="4953"/>
                </a:lnTo>
                <a:lnTo>
                  <a:pt x="286638" y="3683"/>
                </a:lnTo>
                <a:lnTo>
                  <a:pt x="289687" y="2286"/>
                </a:lnTo>
                <a:lnTo>
                  <a:pt x="293877" y="1397"/>
                </a:lnTo>
                <a:lnTo>
                  <a:pt x="298958" y="762"/>
                </a:lnTo>
                <a:lnTo>
                  <a:pt x="304164" y="254"/>
                </a:lnTo>
                <a:lnTo>
                  <a:pt x="310642" y="0"/>
                </a:lnTo>
                <a:lnTo>
                  <a:pt x="318770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5674" y="862330"/>
            <a:ext cx="357505" cy="436880"/>
          </a:xfrm>
          <a:custGeom>
            <a:avLst/>
            <a:gdLst/>
            <a:ahLst/>
            <a:cxnLst/>
            <a:rect l="l" t="t" r="r" b="b"/>
            <a:pathLst>
              <a:path w="357505" h="436880">
                <a:moveTo>
                  <a:pt x="318769" y="0"/>
                </a:moveTo>
                <a:lnTo>
                  <a:pt x="326263" y="0"/>
                </a:lnTo>
                <a:lnTo>
                  <a:pt x="332739" y="254"/>
                </a:lnTo>
                <a:lnTo>
                  <a:pt x="337819" y="762"/>
                </a:lnTo>
                <a:lnTo>
                  <a:pt x="342900" y="1397"/>
                </a:lnTo>
                <a:lnTo>
                  <a:pt x="346963" y="2286"/>
                </a:lnTo>
                <a:lnTo>
                  <a:pt x="349757" y="3683"/>
                </a:lnTo>
                <a:lnTo>
                  <a:pt x="352551" y="4953"/>
                </a:lnTo>
                <a:lnTo>
                  <a:pt x="354456" y="6477"/>
                </a:lnTo>
                <a:lnTo>
                  <a:pt x="355600" y="8255"/>
                </a:lnTo>
                <a:lnTo>
                  <a:pt x="356743" y="10160"/>
                </a:lnTo>
                <a:lnTo>
                  <a:pt x="357250" y="12065"/>
                </a:lnTo>
                <a:lnTo>
                  <a:pt x="357250" y="14350"/>
                </a:lnTo>
                <a:lnTo>
                  <a:pt x="357250" y="403733"/>
                </a:lnTo>
                <a:lnTo>
                  <a:pt x="357250" y="408940"/>
                </a:lnTo>
                <a:lnTo>
                  <a:pt x="356362" y="413512"/>
                </a:lnTo>
                <a:lnTo>
                  <a:pt x="354583" y="417575"/>
                </a:lnTo>
                <a:lnTo>
                  <a:pt x="352806" y="421513"/>
                </a:lnTo>
                <a:lnTo>
                  <a:pt x="350393" y="424942"/>
                </a:lnTo>
                <a:lnTo>
                  <a:pt x="347344" y="427609"/>
                </a:lnTo>
                <a:lnTo>
                  <a:pt x="344296" y="430275"/>
                </a:lnTo>
                <a:lnTo>
                  <a:pt x="340740" y="432181"/>
                </a:lnTo>
                <a:lnTo>
                  <a:pt x="336676" y="433450"/>
                </a:lnTo>
                <a:lnTo>
                  <a:pt x="332486" y="434594"/>
                </a:lnTo>
                <a:lnTo>
                  <a:pt x="328294" y="435229"/>
                </a:lnTo>
                <a:lnTo>
                  <a:pt x="324103" y="435229"/>
                </a:lnTo>
                <a:lnTo>
                  <a:pt x="286638" y="435229"/>
                </a:lnTo>
                <a:lnTo>
                  <a:pt x="278764" y="435229"/>
                </a:lnTo>
                <a:lnTo>
                  <a:pt x="272033" y="434467"/>
                </a:lnTo>
                <a:lnTo>
                  <a:pt x="266319" y="432943"/>
                </a:lnTo>
                <a:lnTo>
                  <a:pt x="260603" y="431419"/>
                </a:lnTo>
                <a:lnTo>
                  <a:pt x="233277" y="401974"/>
                </a:lnTo>
                <a:lnTo>
                  <a:pt x="221614" y="380365"/>
                </a:lnTo>
                <a:lnTo>
                  <a:pt x="113791" y="177800"/>
                </a:lnTo>
                <a:lnTo>
                  <a:pt x="94741" y="138684"/>
                </a:lnTo>
                <a:lnTo>
                  <a:pt x="77342" y="98044"/>
                </a:lnTo>
                <a:lnTo>
                  <a:pt x="76581" y="98044"/>
                </a:lnTo>
                <a:lnTo>
                  <a:pt x="78612" y="146050"/>
                </a:lnTo>
                <a:lnTo>
                  <a:pt x="79247" y="195453"/>
                </a:lnTo>
                <a:lnTo>
                  <a:pt x="79247" y="422148"/>
                </a:lnTo>
                <a:lnTo>
                  <a:pt x="79247" y="424434"/>
                </a:lnTo>
                <a:lnTo>
                  <a:pt x="78739" y="426466"/>
                </a:lnTo>
                <a:lnTo>
                  <a:pt x="77469" y="428244"/>
                </a:lnTo>
                <a:lnTo>
                  <a:pt x="76200" y="430022"/>
                </a:lnTo>
                <a:lnTo>
                  <a:pt x="74167" y="431546"/>
                </a:lnTo>
                <a:lnTo>
                  <a:pt x="71119" y="432689"/>
                </a:lnTo>
                <a:lnTo>
                  <a:pt x="68072" y="433959"/>
                </a:lnTo>
                <a:lnTo>
                  <a:pt x="64007" y="434975"/>
                </a:lnTo>
                <a:lnTo>
                  <a:pt x="58928" y="435610"/>
                </a:lnTo>
                <a:lnTo>
                  <a:pt x="53720" y="436245"/>
                </a:lnTo>
                <a:lnTo>
                  <a:pt x="47116" y="436625"/>
                </a:lnTo>
                <a:lnTo>
                  <a:pt x="39115" y="436625"/>
                </a:lnTo>
                <a:lnTo>
                  <a:pt x="31241" y="436625"/>
                </a:lnTo>
                <a:lnTo>
                  <a:pt x="7619" y="432689"/>
                </a:lnTo>
                <a:lnTo>
                  <a:pt x="4698" y="431546"/>
                </a:lnTo>
                <a:lnTo>
                  <a:pt x="2666" y="430022"/>
                </a:lnTo>
                <a:lnTo>
                  <a:pt x="1650" y="428244"/>
                </a:lnTo>
                <a:lnTo>
                  <a:pt x="507" y="426466"/>
                </a:lnTo>
                <a:lnTo>
                  <a:pt x="0" y="424434"/>
                </a:lnTo>
                <a:lnTo>
                  <a:pt x="0" y="422148"/>
                </a:lnTo>
                <a:lnTo>
                  <a:pt x="0" y="32766"/>
                </a:lnTo>
                <a:lnTo>
                  <a:pt x="0" y="22225"/>
                </a:lnTo>
                <a:lnTo>
                  <a:pt x="3047" y="14350"/>
                </a:lnTo>
                <a:lnTo>
                  <a:pt x="9143" y="9144"/>
                </a:lnTo>
                <a:lnTo>
                  <a:pt x="15239" y="3937"/>
                </a:lnTo>
                <a:lnTo>
                  <a:pt x="22859" y="1270"/>
                </a:lnTo>
                <a:lnTo>
                  <a:pt x="31750" y="1270"/>
                </a:lnTo>
                <a:lnTo>
                  <a:pt x="78993" y="1270"/>
                </a:lnTo>
                <a:lnTo>
                  <a:pt x="87503" y="1270"/>
                </a:lnTo>
                <a:lnTo>
                  <a:pt x="94614" y="2032"/>
                </a:lnTo>
                <a:lnTo>
                  <a:pt x="100456" y="3429"/>
                </a:lnTo>
                <a:lnTo>
                  <a:pt x="106172" y="4953"/>
                </a:lnTo>
                <a:lnTo>
                  <a:pt x="111378" y="7366"/>
                </a:lnTo>
                <a:lnTo>
                  <a:pt x="115950" y="10668"/>
                </a:lnTo>
                <a:lnTo>
                  <a:pt x="120522" y="13970"/>
                </a:lnTo>
                <a:lnTo>
                  <a:pt x="141223" y="46482"/>
                </a:lnTo>
                <a:lnTo>
                  <a:pt x="225678" y="204850"/>
                </a:lnTo>
                <a:lnTo>
                  <a:pt x="229316" y="212044"/>
                </a:lnTo>
                <a:lnTo>
                  <a:pt x="232965" y="219154"/>
                </a:lnTo>
                <a:lnTo>
                  <a:pt x="236591" y="226192"/>
                </a:lnTo>
                <a:lnTo>
                  <a:pt x="240156" y="233172"/>
                </a:lnTo>
                <a:lnTo>
                  <a:pt x="257438" y="267894"/>
                </a:lnTo>
                <a:lnTo>
                  <a:pt x="276530" y="308346"/>
                </a:lnTo>
                <a:lnTo>
                  <a:pt x="279526" y="315087"/>
                </a:lnTo>
                <a:lnTo>
                  <a:pt x="279907" y="315087"/>
                </a:lnTo>
                <a:lnTo>
                  <a:pt x="278383" y="266192"/>
                </a:lnTo>
                <a:lnTo>
                  <a:pt x="277875" y="217550"/>
                </a:lnTo>
                <a:lnTo>
                  <a:pt x="277875" y="14350"/>
                </a:lnTo>
                <a:lnTo>
                  <a:pt x="277875" y="12065"/>
                </a:lnTo>
                <a:lnTo>
                  <a:pt x="278511" y="10160"/>
                </a:lnTo>
                <a:lnTo>
                  <a:pt x="279907" y="8255"/>
                </a:lnTo>
                <a:lnTo>
                  <a:pt x="281177" y="6477"/>
                </a:lnTo>
                <a:lnTo>
                  <a:pt x="283463" y="4953"/>
                </a:lnTo>
                <a:lnTo>
                  <a:pt x="286638" y="3683"/>
                </a:lnTo>
                <a:lnTo>
                  <a:pt x="289687" y="2286"/>
                </a:lnTo>
                <a:lnTo>
                  <a:pt x="293877" y="1397"/>
                </a:lnTo>
                <a:lnTo>
                  <a:pt x="298957" y="762"/>
                </a:lnTo>
                <a:lnTo>
                  <a:pt x="304164" y="254"/>
                </a:lnTo>
                <a:lnTo>
                  <a:pt x="310642" y="0"/>
                </a:lnTo>
                <a:lnTo>
                  <a:pt x="318769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37814" y="861567"/>
            <a:ext cx="88900" cy="437515"/>
          </a:xfrm>
          <a:custGeom>
            <a:avLst/>
            <a:gdLst/>
            <a:ahLst/>
            <a:cxnLst/>
            <a:rect l="l" t="t" r="r" b="b"/>
            <a:pathLst>
              <a:path w="88900" h="437515">
                <a:moveTo>
                  <a:pt x="44196" y="0"/>
                </a:moveTo>
                <a:lnTo>
                  <a:pt x="52832" y="0"/>
                </a:lnTo>
                <a:lnTo>
                  <a:pt x="59944" y="381"/>
                </a:lnTo>
                <a:lnTo>
                  <a:pt x="65532" y="1016"/>
                </a:lnTo>
                <a:lnTo>
                  <a:pt x="71120" y="1651"/>
                </a:lnTo>
                <a:lnTo>
                  <a:pt x="86106" y="8128"/>
                </a:lnTo>
                <a:lnTo>
                  <a:pt x="87630" y="9906"/>
                </a:lnTo>
                <a:lnTo>
                  <a:pt x="88391" y="11811"/>
                </a:lnTo>
                <a:lnTo>
                  <a:pt x="88391" y="14097"/>
                </a:lnTo>
                <a:lnTo>
                  <a:pt x="88391" y="423291"/>
                </a:lnTo>
                <a:lnTo>
                  <a:pt x="88391" y="425577"/>
                </a:lnTo>
                <a:lnTo>
                  <a:pt x="87630" y="427482"/>
                </a:lnTo>
                <a:lnTo>
                  <a:pt x="86106" y="429387"/>
                </a:lnTo>
                <a:lnTo>
                  <a:pt x="84709" y="431165"/>
                </a:lnTo>
                <a:lnTo>
                  <a:pt x="65532" y="436372"/>
                </a:lnTo>
                <a:lnTo>
                  <a:pt x="59944" y="437007"/>
                </a:lnTo>
                <a:lnTo>
                  <a:pt x="52832" y="437388"/>
                </a:lnTo>
                <a:lnTo>
                  <a:pt x="44196" y="437388"/>
                </a:lnTo>
                <a:lnTo>
                  <a:pt x="35687" y="437388"/>
                </a:lnTo>
                <a:lnTo>
                  <a:pt x="28575" y="437007"/>
                </a:lnTo>
                <a:lnTo>
                  <a:pt x="22860" y="436372"/>
                </a:lnTo>
                <a:lnTo>
                  <a:pt x="17145" y="435737"/>
                </a:lnTo>
                <a:lnTo>
                  <a:pt x="2159" y="429387"/>
                </a:lnTo>
                <a:lnTo>
                  <a:pt x="635" y="427482"/>
                </a:lnTo>
                <a:lnTo>
                  <a:pt x="0" y="425577"/>
                </a:lnTo>
                <a:lnTo>
                  <a:pt x="0" y="423291"/>
                </a:lnTo>
                <a:lnTo>
                  <a:pt x="0" y="14097"/>
                </a:lnTo>
                <a:lnTo>
                  <a:pt x="0" y="11811"/>
                </a:lnTo>
                <a:lnTo>
                  <a:pt x="635" y="9906"/>
                </a:lnTo>
                <a:lnTo>
                  <a:pt x="2159" y="8128"/>
                </a:lnTo>
                <a:lnTo>
                  <a:pt x="3556" y="6223"/>
                </a:lnTo>
                <a:lnTo>
                  <a:pt x="5969" y="4826"/>
                </a:lnTo>
                <a:lnTo>
                  <a:pt x="9525" y="3683"/>
                </a:lnTo>
                <a:lnTo>
                  <a:pt x="12953" y="2540"/>
                </a:lnTo>
                <a:lnTo>
                  <a:pt x="17525" y="1651"/>
                </a:lnTo>
                <a:lnTo>
                  <a:pt x="22987" y="1016"/>
                </a:lnTo>
                <a:lnTo>
                  <a:pt x="28575" y="381"/>
                </a:lnTo>
                <a:lnTo>
                  <a:pt x="35687" y="0"/>
                </a:lnTo>
                <a:lnTo>
                  <a:pt x="44196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84526" y="861567"/>
            <a:ext cx="400050" cy="437515"/>
          </a:xfrm>
          <a:custGeom>
            <a:avLst/>
            <a:gdLst/>
            <a:ahLst/>
            <a:cxnLst/>
            <a:rect l="l" t="t" r="r" b="b"/>
            <a:pathLst>
              <a:path w="400050" h="437515">
                <a:moveTo>
                  <a:pt x="196215" y="0"/>
                </a:moveTo>
                <a:lnTo>
                  <a:pt x="235585" y="889"/>
                </a:lnTo>
                <a:lnTo>
                  <a:pt x="245999" y="2921"/>
                </a:lnTo>
                <a:lnTo>
                  <a:pt x="250317" y="4064"/>
                </a:lnTo>
                <a:lnTo>
                  <a:pt x="260223" y="18415"/>
                </a:lnTo>
                <a:lnTo>
                  <a:pt x="394081" y="402590"/>
                </a:lnTo>
                <a:lnTo>
                  <a:pt x="396875" y="410591"/>
                </a:lnTo>
                <a:lnTo>
                  <a:pt x="398525" y="416941"/>
                </a:lnTo>
                <a:lnTo>
                  <a:pt x="399161" y="421640"/>
                </a:lnTo>
                <a:lnTo>
                  <a:pt x="399796" y="426339"/>
                </a:lnTo>
                <a:lnTo>
                  <a:pt x="357631" y="437388"/>
                </a:lnTo>
                <a:lnTo>
                  <a:pt x="349553" y="437362"/>
                </a:lnTo>
                <a:lnTo>
                  <a:pt x="316484" y="434848"/>
                </a:lnTo>
                <a:lnTo>
                  <a:pt x="313055" y="433832"/>
                </a:lnTo>
                <a:lnTo>
                  <a:pt x="306070" y="423672"/>
                </a:lnTo>
                <a:lnTo>
                  <a:pt x="276987" y="336550"/>
                </a:lnTo>
                <a:lnTo>
                  <a:pt x="114173" y="336550"/>
                </a:lnTo>
                <a:lnTo>
                  <a:pt x="86741" y="421259"/>
                </a:lnTo>
                <a:lnTo>
                  <a:pt x="85852" y="424434"/>
                </a:lnTo>
                <a:lnTo>
                  <a:pt x="84709" y="427101"/>
                </a:lnTo>
                <a:lnTo>
                  <a:pt x="83185" y="429133"/>
                </a:lnTo>
                <a:lnTo>
                  <a:pt x="81787" y="431292"/>
                </a:lnTo>
                <a:lnTo>
                  <a:pt x="79375" y="432943"/>
                </a:lnTo>
                <a:lnTo>
                  <a:pt x="48768" y="437388"/>
                </a:lnTo>
                <a:lnTo>
                  <a:pt x="39243" y="437388"/>
                </a:lnTo>
                <a:lnTo>
                  <a:pt x="28956" y="437388"/>
                </a:lnTo>
                <a:lnTo>
                  <a:pt x="20828" y="437007"/>
                </a:lnTo>
                <a:lnTo>
                  <a:pt x="15112" y="436372"/>
                </a:lnTo>
                <a:lnTo>
                  <a:pt x="9271" y="435737"/>
                </a:lnTo>
                <a:lnTo>
                  <a:pt x="5206" y="434086"/>
                </a:lnTo>
                <a:lnTo>
                  <a:pt x="3048" y="431546"/>
                </a:lnTo>
                <a:lnTo>
                  <a:pt x="762" y="428879"/>
                </a:lnTo>
                <a:lnTo>
                  <a:pt x="0" y="425323"/>
                </a:lnTo>
                <a:lnTo>
                  <a:pt x="635" y="420624"/>
                </a:lnTo>
                <a:lnTo>
                  <a:pt x="1397" y="415925"/>
                </a:lnTo>
                <a:lnTo>
                  <a:pt x="3048" y="409702"/>
                </a:lnTo>
                <a:lnTo>
                  <a:pt x="5715" y="401828"/>
                </a:lnTo>
                <a:lnTo>
                  <a:pt x="139319" y="17399"/>
                </a:lnTo>
                <a:lnTo>
                  <a:pt x="140589" y="13589"/>
                </a:lnTo>
                <a:lnTo>
                  <a:pt x="142240" y="10541"/>
                </a:lnTo>
                <a:lnTo>
                  <a:pt x="144018" y="8255"/>
                </a:lnTo>
                <a:lnTo>
                  <a:pt x="145796" y="5842"/>
                </a:lnTo>
                <a:lnTo>
                  <a:pt x="148590" y="4064"/>
                </a:lnTo>
                <a:lnTo>
                  <a:pt x="152527" y="2921"/>
                </a:lnTo>
                <a:lnTo>
                  <a:pt x="156464" y="1651"/>
                </a:lnTo>
                <a:lnTo>
                  <a:pt x="188071" y="43"/>
                </a:lnTo>
                <a:lnTo>
                  <a:pt x="196215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0378" y="861567"/>
            <a:ext cx="400050" cy="437515"/>
          </a:xfrm>
          <a:custGeom>
            <a:avLst/>
            <a:gdLst/>
            <a:ahLst/>
            <a:cxnLst/>
            <a:rect l="l" t="t" r="r" b="b"/>
            <a:pathLst>
              <a:path w="400050" h="437515">
                <a:moveTo>
                  <a:pt x="196227" y="0"/>
                </a:moveTo>
                <a:lnTo>
                  <a:pt x="235521" y="889"/>
                </a:lnTo>
                <a:lnTo>
                  <a:pt x="245960" y="2921"/>
                </a:lnTo>
                <a:lnTo>
                  <a:pt x="250317" y="4064"/>
                </a:lnTo>
                <a:lnTo>
                  <a:pt x="260197" y="18415"/>
                </a:lnTo>
                <a:lnTo>
                  <a:pt x="394081" y="402590"/>
                </a:lnTo>
                <a:lnTo>
                  <a:pt x="396875" y="410591"/>
                </a:lnTo>
                <a:lnTo>
                  <a:pt x="398526" y="416941"/>
                </a:lnTo>
                <a:lnTo>
                  <a:pt x="399161" y="421640"/>
                </a:lnTo>
                <a:lnTo>
                  <a:pt x="399796" y="426339"/>
                </a:lnTo>
                <a:lnTo>
                  <a:pt x="357632" y="437388"/>
                </a:lnTo>
                <a:lnTo>
                  <a:pt x="349553" y="437362"/>
                </a:lnTo>
                <a:lnTo>
                  <a:pt x="316484" y="434848"/>
                </a:lnTo>
                <a:lnTo>
                  <a:pt x="313055" y="433832"/>
                </a:lnTo>
                <a:lnTo>
                  <a:pt x="306070" y="423672"/>
                </a:lnTo>
                <a:lnTo>
                  <a:pt x="276987" y="336550"/>
                </a:lnTo>
                <a:lnTo>
                  <a:pt x="114198" y="336550"/>
                </a:lnTo>
                <a:lnTo>
                  <a:pt x="86728" y="421259"/>
                </a:lnTo>
                <a:lnTo>
                  <a:pt x="85839" y="424434"/>
                </a:lnTo>
                <a:lnTo>
                  <a:pt x="84670" y="427101"/>
                </a:lnTo>
                <a:lnTo>
                  <a:pt x="83223" y="429133"/>
                </a:lnTo>
                <a:lnTo>
                  <a:pt x="81762" y="431292"/>
                </a:lnTo>
                <a:lnTo>
                  <a:pt x="79425" y="432943"/>
                </a:lnTo>
                <a:lnTo>
                  <a:pt x="48780" y="437388"/>
                </a:lnTo>
                <a:lnTo>
                  <a:pt x="39179" y="437388"/>
                </a:lnTo>
                <a:lnTo>
                  <a:pt x="28917" y="437388"/>
                </a:lnTo>
                <a:lnTo>
                  <a:pt x="0" y="425323"/>
                </a:lnTo>
                <a:lnTo>
                  <a:pt x="673" y="420624"/>
                </a:lnTo>
                <a:lnTo>
                  <a:pt x="139306" y="17399"/>
                </a:lnTo>
                <a:lnTo>
                  <a:pt x="143992" y="8255"/>
                </a:lnTo>
                <a:lnTo>
                  <a:pt x="145783" y="5842"/>
                </a:lnTo>
                <a:lnTo>
                  <a:pt x="148628" y="4064"/>
                </a:lnTo>
                <a:lnTo>
                  <a:pt x="152539" y="2921"/>
                </a:lnTo>
                <a:lnTo>
                  <a:pt x="156438" y="1651"/>
                </a:lnTo>
                <a:lnTo>
                  <a:pt x="188110" y="43"/>
                </a:lnTo>
                <a:lnTo>
                  <a:pt x="196227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11373" y="856614"/>
            <a:ext cx="320675" cy="447675"/>
          </a:xfrm>
          <a:custGeom>
            <a:avLst/>
            <a:gdLst/>
            <a:ahLst/>
            <a:cxnLst/>
            <a:rect l="l" t="t" r="r" b="b"/>
            <a:pathLst>
              <a:path w="320675" h="447675">
                <a:moveTo>
                  <a:pt x="200913" y="0"/>
                </a:moveTo>
                <a:lnTo>
                  <a:pt x="243929" y="4562"/>
                </a:lnTo>
                <a:lnTo>
                  <a:pt x="286470" y="18974"/>
                </a:lnTo>
                <a:lnTo>
                  <a:pt x="316483" y="45085"/>
                </a:lnTo>
                <a:lnTo>
                  <a:pt x="319150" y="68707"/>
                </a:lnTo>
                <a:lnTo>
                  <a:pt x="319150" y="74930"/>
                </a:lnTo>
                <a:lnTo>
                  <a:pt x="319150" y="81661"/>
                </a:lnTo>
                <a:lnTo>
                  <a:pt x="316102" y="103377"/>
                </a:lnTo>
                <a:lnTo>
                  <a:pt x="314959" y="106299"/>
                </a:lnTo>
                <a:lnTo>
                  <a:pt x="313689" y="108458"/>
                </a:lnTo>
                <a:lnTo>
                  <a:pt x="312038" y="109855"/>
                </a:lnTo>
                <a:lnTo>
                  <a:pt x="310514" y="111125"/>
                </a:lnTo>
                <a:lnTo>
                  <a:pt x="308737" y="111760"/>
                </a:lnTo>
                <a:lnTo>
                  <a:pt x="306705" y="111760"/>
                </a:lnTo>
                <a:lnTo>
                  <a:pt x="303402" y="111760"/>
                </a:lnTo>
                <a:lnTo>
                  <a:pt x="299212" y="109855"/>
                </a:lnTo>
                <a:lnTo>
                  <a:pt x="294005" y="105918"/>
                </a:lnTo>
                <a:lnTo>
                  <a:pt x="288925" y="101981"/>
                </a:lnTo>
                <a:lnTo>
                  <a:pt x="282194" y="97662"/>
                </a:lnTo>
                <a:lnTo>
                  <a:pt x="244982" y="79883"/>
                </a:lnTo>
                <a:lnTo>
                  <a:pt x="204596" y="73913"/>
                </a:lnTo>
                <a:lnTo>
                  <a:pt x="192073" y="74578"/>
                </a:lnTo>
                <a:lnTo>
                  <a:pt x="148832" y="90338"/>
                </a:lnTo>
                <a:lnTo>
                  <a:pt x="117383" y="124993"/>
                </a:lnTo>
                <a:lnTo>
                  <a:pt x="102488" y="162051"/>
                </a:lnTo>
                <a:lnTo>
                  <a:pt x="95577" y="207682"/>
                </a:lnTo>
                <a:lnTo>
                  <a:pt x="95123" y="224662"/>
                </a:lnTo>
                <a:lnTo>
                  <a:pt x="95621" y="243091"/>
                </a:lnTo>
                <a:lnTo>
                  <a:pt x="102996" y="290830"/>
                </a:lnTo>
                <a:lnTo>
                  <a:pt x="118516" y="327138"/>
                </a:lnTo>
                <a:lnTo>
                  <a:pt x="150620" y="358806"/>
                </a:lnTo>
                <a:lnTo>
                  <a:pt x="194389" y="372070"/>
                </a:lnTo>
                <a:lnTo>
                  <a:pt x="207009" y="372618"/>
                </a:lnTo>
                <a:lnTo>
                  <a:pt x="218322" y="372282"/>
                </a:lnTo>
                <a:lnTo>
                  <a:pt x="255712" y="364323"/>
                </a:lnTo>
                <a:lnTo>
                  <a:pt x="291592" y="346456"/>
                </a:lnTo>
                <a:lnTo>
                  <a:pt x="296799" y="342900"/>
                </a:lnTo>
                <a:lnTo>
                  <a:pt x="302132" y="339344"/>
                </a:lnTo>
                <a:lnTo>
                  <a:pt x="306196" y="337565"/>
                </a:lnTo>
                <a:lnTo>
                  <a:pt x="309118" y="337565"/>
                </a:lnTo>
                <a:lnTo>
                  <a:pt x="311276" y="337565"/>
                </a:lnTo>
                <a:lnTo>
                  <a:pt x="317753" y="344170"/>
                </a:lnTo>
                <a:lnTo>
                  <a:pt x="318643" y="346837"/>
                </a:lnTo>
                <a:lnTo>
                  <a:pt x="319405" y="350647"/>
                </a:lnTo>
                <a:lnTo>
                  <a:pt x="319786" y="355473"/>
                </a:lnTo>
                <a:lnTo>
                  <a:pt x="320294" y="360172"/>
                </a:lnTo>
                <a:lnTo>
                  <a:pt x="320420" y="366649"/>
                </a:lnTo>
                <a:lnTo>
                  <a:pt x="320420" y="374650"/>
                </a:lnTo>
                <a:lnTo>
                  <a:pt x="320420" y="380238"/>
                </a:lnTo>
                <a:lnTo>
                  <a:pt x="320294" y="385063"/>
                </a:lnTo>
                <a:lnTo>
                  <a:pt x="319913" y="388874"/>
                </a:lnTo>
                <a:lnTo>
                  <a:pt x="319658" y="392811"/>
                </a:lnTo>
                <a:lnTo>
                  <a:pt x="315721" y="406146"/>
                </a:lnTo>
                <a:lnTo>
                  <a:pt x="314706" y="408177"/>
                </a:lnTo>
                <a:lnTo>
                  <a:pt x="312927" y="410463"/>
                </a:lnTo>
                <a:lnTo>
                  <a:pt x="310388" y="413004"/>
                </a:lnTo>
                <a:lnTo>
                  <a:pt x="307975" y="415544"/>
                </a:lnTo>
                <a:lnTo>
                  <a:pt x="270382" y="434467"/>
                </a:lnTo>
                <a:lnTo>
                  <a:pt x="225581" y="445258"/>
                </a:lnTo>
                <a:lnTo>
                  <a:pt x="193167" y="447294"/>
                </a:lnTo>
                <a:lnTo>
                  <a:pt x="171499" y="446436"/>
                </a:lnTo>
                <a:lnTo>
                  <a:pt x="131355" y="439578"/>
                </a:lnTo>
                <a:lnTo>
                  <a:pt x="95662" y="425882"/>
                </a:lnTo>
                <a:lnTo>
                  <a:pt x="51943" y="392557"/>
                </a:lnTo>
                <a:lnTo>
                  <a:pt x="20867" y="344033"/>
                </a:lnTo>
                <a:lnTo>
                  <a:pt x="7554" y="303192"/>
                </a:lnTo>
                <a:lnTo>
                  <a:pt x="835" y="255654"/>
                </a:lnTo>
                <a:lnTo>
                  <a:pt x="0" y="229362"/>
                </a:lnTo>
                <a:lnTo>
                  <a:pt x="926" y="202503"/>
                </a:lnTo>
                <a:lnTo>
                  <a:pt x="8304" y="153406"/>
                </a:lnTo>
                <a:lnTo>
                  <a:pt x="22822" y="110616"/>
                </a:lnTo>
                <a:lnTo>
                  <a:pt x="43432" y="74612"/>
                </a:lnTo>
                <a:lnTo>
                  <a:pt x="69784" y="45489"/>
                </a:lnTo>
                <a:lnTo>
                  <a:pt x="101546" y="23391"/>
                </a:lnTo>
                <a:lnTo>
                  <a:pt x="138334" y="8411"/>
                </a:lnTo>
                <a:lnTo>
                  <a:pt x="179101" y="930"/>
                </a:lnTo>
                <a:lnTo>
                  <a:pt x="200913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00246" y="855852"/>
            <a:ext cx="410209" cy="448945"/>
          </a:xfrm>
          <a:custGeom>
            <a:avLst/>
            <a:gdLst/>
            <a:ahLst/>
            <a:cxnLst/>
            <a:rect l="l" t="t" r="r" b="b"/>
            <a:pathLst>
              <a:path w="410210" h="448944">
                <a:moveTo>
                  <a:pt x="209295" y="0"/>
                </a:moveTo>
                <a:lnTo>
                  <a:pt x="255587" y="3301"/>
                </a:lnTo>
                <a:lnTo>
                  <a:pt x="296163" y="13081"/>
                </a:lnTo>
                <a:lnTo>
                  <a:pt x="330755" y="29686"/>
                </a:lnTo>
                <a:lnTo>
                  <a:pt x="370966" y="67768"/>
                </a:lnTo>
                <a:lnTo>
                  <a:pt x="390016" y="102006"/>
                </a:lnTo>
                <a:lnTo>
                  <a:pt x="402923" y="143390"/>
                </a:lnTo>
                <a:lnTo>
                  <a:pt x="409400" y="192158"/>
                </a:lnTo>
                <a:lnTo>
                  <a:pt x="410210" y="219329"/>
                </a:lnTo>
                <a:lnTo>
                  <a:pt x="409374" y="245590"/>
                </a:lnTo>
                <a:lnTo>
                  <a:pt x="402655" y="293874"/>
                </a:lnTo>
                <a:lnTo>
                  <a:pt x="389249" y="336299"/>
                </a:lnTo>
                <a:lnTo>
                  <a:pt x="369298" y="372391"/>
                </a:lnTo>
                <a:lnTo>
                  <a:pt x="342917" y="401943"/>
                </a:lnTo>
                <a:lnTo>
                  <a:pt x="310203" y="424525"/>
                </a:lnTo>
                <a:lnTo>
                  <a:pt x="271176" y="440031"/>
                </a:lnTo>
                <a:lnTo>
                  <a:pt x="226028" y="447841"/>
                </a:lnTo>
                <a:lnTo>
                  <a:pt x="201167" y="448818"/>
                </a:lnTo>
                <a:lnTo>
                  <a:pt x="176716" y="447984"/>
                </a:lnTo>
                <a:lnTo>
                  <a:pt x="132623" y="441317"/>
                </a:lnTo>
                <a:lnTo>
                  <a:pt x="94956" y="428031"/>
                </a:lnTo>
                <a:lnTo>
                  <a:pt x="50164" y="395224"/>
                </a:lnTo>
                <a:lnTo>
                  <a:pt x="19571" y="346217"/>
                </a:lnTo>
                <a:lnTo>
                  <a:pt x="7072" y="304353"/>
                </a:lnTo>
                <a:lnTo>
                  <a:pt x="785" y="254771"/>
                </a:lnTo>
                <a:lnTo>
                  <a:pt x="0" y="227075"/>
                </a:lnTo>
                <a:lnTo>
                  <a:pt x="833" y="201451"/>
                </a:lnTo>
                <a:lnTo>
                  <a:pt x="7500" y="154156"/>
                </a:lnTo>
                <a:lnTo>
                  <a:pt x="20833" y="112269"/>
                </a:lnTo>
                <a:lnTo>
                  <a:pt x="40784" y="76507"/>
                </a:lnTo>
                <a:lnTo>
                  <a:pt x="67236" y="47126"/>
                </a:lnTo>
                <a:lnTo>
                  <a:pt x="99950" y="24509"/>
                </a:lnTo>
                <a:lnTo>
                  <a:pt x="138930" y="8893"/>
                </a:lnTo>
                <a:lnTo>
                  <a:pt x="184269" y="996"/>
                </a:lnTo>
                <a:lnTo>
                  <a:pt x="209295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80616" y="855852"/>
            <a:ext cx="283210" cy="448945"/>
          </a:xfrm>
          <a:custGeom>
            <a:avLst/>
            <a:gdLst/>
            <a:ahLst/>
            <a:cxnLst/>
            <a:rect l="l" t="t" r="r" b="b"/>
            <a:pathLst>
              <a:path w="283210" h="448944">
                <a:moveTo>
                  <a:pt x="152653" y="0"/>
                </a:moveTo>
                <a:lnTo>
                  <a:pt x="191091" y="3673"/>
                </a:lnTo>
                <a:lnTo>
                  <a:pt x="230685" y="15353"/>
                </a:lnTo>
                <a:lnTo>
                  <a:pt x="254253" y="31876"/>
                </a:lnTo>
                <a:lnTo>
                  <a:pt x="255142" y="33400"/>
                </a:lnTo>
                <a:lnTo>
                  <a:pt x="255777" y="35433"/>
                </a:lnTo>
                <a:lnTo>
                  <a:pt x="256285" y="38100"/>
                </a:lnTo>
                <a:lnTo>
                  <a:pt x="256920" y="40639"/>
                </a:lnTo>
                <a:lnTo>
                  <a:pt x="257301" y="43814"/>
                </a:lnTo>
                <a:lnTo>
                  <a:pt x="257428" y="47751"/>
                </a:lnTo>
                <a:lnTo>
                  <a:pt x="257682" y="51688"/>
                </a:lnTo>
                <a:lnTo>
                  <a:pt x="257809" y="56514"/>
                </a:lnTo>
                <a:lnTo>
                  <a:pt x="257809" y="62357"/>
                </a:lnTo>
                <a:lnTo>
                  <a:pt x="257809" y="68834"/>
                </a:lnTo>
                <a:lnTo>
                  <a:pt x="257682" y="74295"/>
                </a:lnTo>
                <a:lnTo>
                  <a:pt x="257301" y="78739"/>
                </a:lnTo>
                <a:lnTo>
                  <a:pt x="257047" y="83185"/>
                </a:lnTo>
                <a:lnTo>
                  <a:pt x="256412" y="86868"/>
                </a:lnTo>
                <a:lnTo>
                  <a:pt x="255650" y="89788"/>
                </a:lnTo>
                <a:lnTo>
                  <a:pt x="254888" y="92710"/>
                </a:lnTo>
                <a:lnTo>
                  <a:pt x="253745" y="94869"/>
                </a:lnTo>
                <a:lnTo>
                  <a:pt x="252348" y="96138"/>
                </a:lnTo>
                <a:lnTo>
                  <a:pt x="250825" y="97536"/>
                </a:lnTo>
                <a:lnTo>
                  <a:pt x="248919" y="98171"/>
                </a:lnTo>
                <a:lnTo>
                  <a:pt x="246379" y="98171"/>
                </a:lnTo>
                <a:lnTo>
                  <a:pt x="243966" y="98171"/>
                </a:lnTo>
                <a:lnTo>
                  <a:pt x="240029" y="96647"/>
                </a:lnTo>
                <a:lnTo>
                  <a:pt x="234695" y="93472"/>
                </a:lnTo>
                <a:lnTo>
                  <a:pt x="229361" y="90297"/>
                </a:lnTo>
                <a:lnTo>
                  <a:pt x="187832" y="73279"/>
                </a:lnTo>
                <a:lnTo>
                  <a:pt x="154050" y="68707"/>
                </a:lnTo>
                <a:lnTo>
                  <a:pt x="144398" y="68707"/>
                </a:lnTo>
                <a:lnTo>
                  <a:pt x="136016" y="69850"/>
                </a:lnTo>
                <a:lnTo>
                  <a:pt x="128904" y="72262"/>
                </a:lnTo>
                <a:lnTo>
                  <a:pt x="121792" y="74549"/>
                </a:lnTo>
                <a:lnTo>
                  <a:pt x="100329" y="96774"/>
                </a:lnTo>
                <a:lnTo>
                  <a:pt x="97916" y="102616"/>
                </a:lnTo>
                <a:lnTo>
                  <a:pt x="96773" y="108712"/>
                </a:lnTo>
                <a:lnTo>
                  <a:pt x="96773" y="115188"/>
                </a:lnTo>
                <a:lnTo>
                  <a:pt x="113855" y="150129"/>
                </a:lnTo>
                <a:lnTo>
                  <a:pt x="147536" y="170701"/>
                </a:lnTo>
                <a:lnTo>
                  <a:pt x="164111" y="178038"/>
                </a:lnTo>
                <a:lnTo>
                  <a:pt x="172592" y="181800"/>
                </a:lnTo>
                <a:lnTo>
                  <a:pt x="207089" y="198183"/>
                </a:lnTo>
                <a:lnTo>
                  <a:pt x="239839" y="219043"/>
                </a:lnTo>
                <a:lnTo>
                  <a:pt x="265588" y="247808"/>
                </a:lnTo>
                <a:lnTo>
                  <a:pt x="280955" y="286765"/>
                </a:lnTo>
                <a:lnTo>
                  <a:pt x="282956" y="311150"/>
                </a:lnTo>
                <a:lnTo>
                  <a:pt x="282150" y="327695"/>
                </a:lnTo>
                <a:lnTo>
                  <a:pt x="270256" y="371094"/>
                </a:lnTo>
                <a:lnTo>
                  <a:pt x="246020" y="404955"/>
                </a:lnTo>
                <a:lnTo>
                  <a:pt x="212105" y="429196"/>
                </a:lnTo>
                <a:lnTo>
                  <a:pt x="169971" y="443888"/>
                </a:lnTo>
                <a:lnTo>
                  <a:pt x="122554" y="448818"/>
                </a:lnTo>
                <a:lnTo>
                  <a:pt x="111527" y="448581"/>
                </a:lnTo>
                <a:lnTo>
                  <a:pt x="71544" y="443156"/>
                </a:lnTo>
                <a:lnTo>
                  <a:pt x="33353" y="430926"/>
                </a:lnTo>
                <a:lnTo>
                  <a:pt x="8000" y="415289"/>
                </a:lnTo>
                <a:lnTo>
                  <a:pt x="5079" y="412369"/>
                </a:lnTo>
                <a:lnTo>
                  <a:pt x="3047" y="408177"/>
                </a:lnTo>
                <a:lnTo>
                  <a:pt x="1777" y="402717"/>
                </a:lnTo>
                <a:lnTo>
                  <a:pt x="634" y="397256"/>
                </a:lnTo>
                <a:lnTo>
                  <a:pt x="0" y="389382"/>
                </a:lnTo>
                <a:lnTo>
                  <a:pt x="0" y="379095"/>
                </a:lnTo>
                <a:lnTo>
                  <a:pt x="0" y="372237"/>
                </a:lnTo>
                <a:lnTo>
                  <a:pt x="6857" y="344170"/>
                </a:lnTo>
                <a:lnTo>
                  <a:pt x="8508" y="342900"/>
                </a:lnTo>
                <a:lnTo>
                  <a:pt x="10413" y="342264"/>
                </a:lnTo>
                <a:lnTo>
                  <a:pt x="12700" y="342264"/>
                </a:lnTo>
                <a:lnTo>
                  <a:pt x="15875" y="342264"/>
                </a:lnTo>
                <a:lnTo>
                  <a:pt x="20192" y="344170"/>
                </a:lnTo>
                <a:lnTo>
                  <a:pt x="25907" y="347852"/>
                </a:lnTo>
                <a:lnTo>
                  <a:pt x="31622" y="351536"/>
                </a:lnTo>
                <a:lnTo>
                  <a:pt x="38988" y="355600"/>
                </a:lnTo>
                <a:lnTo>
                  <a:pt x="79882" y="372237"/>
                </a:lnTo>
                <a:lnTo>
                  <a:pt x="122935" y="377825"/>
                </a:lnTo>
                <a:lnTo>
                  <a:pt x="130724" y="377584"/>
                </a:lnTo>
                <a:lnTo>
                  <a:pt x="173227" y="363093"/>
                </a:lnTo>
                <a:lnTo>
                  <a:pt x="179196" y="358394"/>
                </a:lnTo>
                <a:lnTo>
                  <a:pt x="183769" y="352551"/>
                </a:lnTo>
                <a:lnTo>
                  <a:pt x="186816" y="345694"/>
                </a:lnTo>
                <a:lnTo>
                  <a:pt x="189991" y="338709"/>
                </a:lnTo>
                <a:lnTo>
                  <a:pt x="191515" y="330962"/>
                </a:lnTo>
                <a:lnTo>
                  <a:pt x="191515" y="322580"/>
                </a:lnTo>
                <a:lnTo>
                  <a:pt x="174275" y="287289"/>
                </a:lnTo>
                <a:lnTo>
                  <a:pt x="141200" y="266759"/>
                </a:lnTo>
                <a:lnTo>
                  <a:pt x="124962" y="259476"/>
                </a:lnTo>
                <a:lnTo>
                  <a:pt x="116570" y="255714"/>
                </a:lnTo>
                <a:lnTo>
                  <a:pt x="73919" y="234598"/>
                </a:lnTo>
                <a:lnTo>
                  <a:pt x="43013" y="211988"/>
                </a:lnTo>
                <a:lnTo>
                  <a:pt x="19677" y="180851"/>
                </a:lnTo>
                <a:lnTo>
                  <a:pt x="7866" y="138017"/>
                </a:lnTo>
                <a:lnTo>
                  <a:pt x="7365" y="124968"/>
                </a:lnTo>
                <a:lnTo>
                  <a:pt x="8082" y="109843"/>
                </a:lnTo>
                <a:lnTo>
                  <a:pt x="18922" y="70231"/>
                </a:lnTo>
                <a:lnTo>
                  <a:pt x="50037" y="30987"/>
                </a:lnTo>
                <a:lnTo>
                  <a:pt x="83381" y="12128"/>
                </a:lnTo>
                <a:lnTo>
                  <a:pt x="123697" y="1968"/>
                </a:lnTo>
                <a:lnTo>
                  <a:pt x="137985" y="496"/>
                </a:lnTo>
                <a:lnTo>
                  <a:pt x="152653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87197"/>
            <a:ext cx="24911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AFEF"/>
                </a:solidFill>
              </a:rPr>
              <a:t>Schedule</a:t>
            </a:r>
            <a:r>
              <a:rPr sz="4400" spc="-90" dirty="0">
                <a:solidFill>
                  <a:srgbClr val="00AFEF"/>
                </a:solidFill>
              </a:rPr>
              <a:t> </a:t>
            </a:r>
            <a:r>
              <a:rPr sz="4400" dirty="0">
                <a:solidFill>
                  <a:srgbClr val="00AFEF"/>
                </a:solidFill>
              </a:rPr>
              <a:t>3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343400" y="1828798"/>
            <a:ext cx="4419600" cy="5029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958341"/>
            <a:ext cx="8265795" cy="54025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Let </a:t>
            </a:r>
            <a:r>
              <a:rPr sz="2800" i="1" dirty="0">
                <a:latin typeface="Calibri"/>
                <a:cs typeface="Calibri"/>
              </a:rPr>
              <a:t>T</a:t>
            </a:r>
            <a:r>
              <a:rPr sz="2775" baseline="-21021" dirty="0">
                <a:latin typeface="Calibri"/>
                <a:cs typeface="Calibri"/>
              </a:rPr>
              <a:t>1 </a:t>
            </a:r>
            <a:r>
              <a:rPr sz="2800" spc="-10" dirty="0">
                <a:latin typeface="Calibri"/>
                <a:cs typeface="Calibri"/>
              </a:rPr>
              <a:t>and </a:t>
            </a:r>
            <a:r>
              <a:rPr sz="2800" i="1" dirty="0">
                <a:latin typeface="Calibri"/>
                <a:cs typeface="Calibri"/>
              </a:rPr>
              <a:t>T</a:t>
            </a:r>
            <a:r>
              <a:rPr sz="2775" baseline="-21021" dirty="0">
                <a:latin typeface="Calibri"/>
                <a:cs typeface="Calibri"/>
              </a:rPr>
              <a:t>2 </a:t>
            </a:r>
            <a:r>
              <a:rPr sz="2800" spc="-5" dirty="0">
                <a:latin typeface="Calibri"/>
                <a:cs typeface="Calibri"/>
              </a:rPr>
              <a:t>be the </a:t>
            </a:r>
            <a:r>
              <a:rPr sz="2800" spc="-10" dirty="0">
                <a:latin typeface="Calibri"/>
                <a:cs typeface="Calibri"/>
              </a:rPr>
              <a:t>transactions defined </a:t>
            </a:r>
            <a:r>
              <a:rPr sz="2800" spc="-15" dirty="0">
                <a:latin typeface="Calibri"/>
                <a:cs typeface="Calibri"/>
              </a:rPr>
              <a:t>previously</a:t>
            </a:r>
            <a:r>
              <a:rPr sz="2800" i="1" spc="-15" dirty="0">
                <a:latin typeface="Calibri"/>
                <a:cs typeface="Calibri"/>
              </a:rPr>
              <a:t>. 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following </a:t>
            </a:r>
            <a:r>
              <a:rPr sz="2800" spc="-10" dirty="0">
                <a:latin typeface="Calibri"/>
                <a:cs typeface="Calibri"/>
              </a:rPr>
              <a:t>schedule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not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serial schedule, but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1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000099"/>
                </a:solidFill>
                <a:latin typeface="Calibri"/>
                <a:cs typeface="Calibri"/>
              </a:rPr>
              <a:t>equivalent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Schedule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5800090">
              <a:lnSpc>
                <a:spcPct val="100800"/>
              </a:lnSpc>
            </a:pPr>
            <a:r>
              <a:rPr sz="4000" spc="-15" dirty="0">
                <a:solidFill>
                  <a:srgbClr val="00AF50"/>
                </a:solidFill>
                <a:latin typeface="Calibri"/>
                <a:cs typeface="Calibri"/>
              </a:rPr>
              <a:t>Concurrent  </a:t>
            </a:r>
            <a:r>
              <a:rPr sz="4000" spc="-10" dirty="0">
                <a:solidFill>
                  <a:srgbClr val="00AF50"/>
                </a:solidFill>
                <a:latin typeface="Calibri"/>
                <a:cs typeface="Calibri"/>
              </a:rPr>
              <a:t>schedule</a:t>
            </a:r>
            <a:r>
              <a:rPr sz="4000" spc="-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0AF50"/>
                </a:solidFill>
                <a:latin typeface="Wingdings"/>
                <a:cs typeface="Wingdings"/>
              </a:rPr>
              <a:t></a:t>
            </a:r>
            <a:endParaRPr sz="4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3725"/>
              </a:spcBef>
            </a:pP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Schedules </a:t>
            </a:r>
            <a:r>
              <a:rPr sz="3200" spc="-10" dirty="0">
                <a:latin typeface="Arial"/>
                <a:cs typeface="Arial"/>
              </a:rPr>
              <a:t>1,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and </a:t>
            </a:r>
            <a:r>
              <a:rPr sz="3200" spc="-10" dirty="0">
                <a:latin typeface="Arial"/>
                <a:cs typeface="Arial"/>
              </a:rPr>
              <a:t>3,</a:t>
            </a:r>
            <a:endParaRPr sz="3200">
              <a:latin typeface="Arial"/>
              <a:cs typeface="Arial"/>
            </a:endParaRPr>
          </a:p>
          <a:p>
            <a:pPr marR="5083175" algn="ctr">
              <a:lnSpc>
                <a:spcPct val="100000"/>
              </a:lnSpc>
              <a:spcBef>
                <a:spcPts val="1340"/>
              </a:spcBef>
            </a:pPr>
            <a:r>
              <a:rPr sz="3200" dirty="0">
                <a:latin typeface="Arial"/>
                <a:cs typeface="Arial"/>
              </a:rPr>
              <a:t>the sum A + B</a:t>
            </a:r>
            <a:r>
              <a:rPr sz="3200" spc="-4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preserved.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87197"/>
            <a:ext cx="24911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AFEF"/>
                </a:solidFill>
                <a:latin typeface="Calibri"/>
                <a:cs typeface="Calibri"/>
              </a:rPr>
              <a:t>Schedule</a:t>
            </a:r>
            <a:r>
              <a:rPr sz="4400" spc="-9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00AFEF"/>
                </a:solidFill>
                <a:latin typeface="Calibri"/>
                <a:cs typeface="Calibri"/>
              </a:rPr>
              <a:t>4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885189"/>
            <a:ext cx="6447155" cy="80772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355600" marR="5080" indent="-342900">
              <a:lnSpc>
                <a:spcPts val="2920"/>
              </a:lnSpc>
              <a:spcBef>
                <a:spcPts val="46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following </a:t>
            </a:r>
            <a:r>
              <a:rPr sz="2700" spc="-15" dirty="0">
                <a:latin typeface="Calibri"/>
                <a:cs typeface="Calibri"/>
              </a:rPr>
              <a:t>concurrent </a:t>
            </a:r>
            <a:r>
              <a:rPr sz="2700" spc="-5" dirty="0">
                <a:latin typeface="Calibri"/>
                <a:cs typeface="Calibri"/>
              </a:rPr>
              <a:t>schedule does not  </a:t>
            </a:r>
            <a:r>
              <a:rPr sz="2700" spc="-10" dirty="0">
                <a:latin typeface="Calibri"/>
                <a:cs typeface="Calibri"/>
              </a:rPr>
              <a:t>preserve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value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(</a:t>
            </a:r>
            <a:r>
              <a:rPr sz="2700" i="1" dirty="0">
                <a:latin typeface="Calibri"/>
                <a:cs typeface="Calibri"/>
              </a:rPr>
              <a:t>A </a:t>
            </a:r>
            <a:r>
              <a:rPr sz="2700" dirty="0">
                <a:latin typeface="Calibri"/>
                <a:cs typeface="Calibri"/>
              </a:rPr>
              <a:t>+ </a:t>
            </a:r>
            <a:r>
              <a:rPr sz="2700" i="1" dirty="0">
                <a:latin typeface="Calibri"/>
                <a:cs typeface="Calibri"/>
              </a:rPr>
              <a:t>B</a:t>
            </a:r>
            <a:r>
              <a:rPr sz="2700" i="1" spc="-55" dirty="0">
                <a:latin typeface="Calibri"/>
                <a:cs typeface="Calibri"/>
              </a:rPr>
              <a:t> </a:t>
            </a:r>
            <a:r>
              <a:rPr sz="2700" i="1" spc="-5" dirty="0">
                <a:latin typeface="Calibri"/>
                <a:cs typeface="Calibri"/>
              </a:rPr>
              <a:t>)</a:t>
            </a:r>
            <a:r>
              <a:rPr sz="2700" spc="-5" dirty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800" y="1828798"/>
            <a:ext cx="5029200" cy="5029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048000"/>
            <a:ext cx="8424545" cy="553998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0" dirty="0" smtClean="0">
                <a:latin typeface="+mj-lt"/>
              </a:rPr>
              <a:t>	SERIALIZABILITY</a:t>
            </a:r>
            <a:r>
              <a:rPr lang="en-US" b="1" i="0" dirty="0" smtClean="0">
                <a:latin typeface="Berlin Sans FB" pitchFamily="34" charset="0"/>
              </a:rPr>
              <a:t> </a:t>
            </a:r>
            <a:r>
              <a:rPr lang="en-US" b="1" i="0" dirty="0" smtClean="0">
                <a:latin typeface="+mj-lt"/>
              </a:rPr>
              <a:t>OF TRANSACTION</a:t>
            </a:r>
            <a:endParaRPr lang="en-US" b="1" i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8107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" y="664463"/>
            <a:ext cx="8703564" cy="441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1203" y="2878835"/>
            <a:ext cx="164591" cy="1661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4208" y="2497835"/>
            <a:ext cx="138506" cy="1384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9636" y="2493264"/>
            <a:ext cx="147650" cy="1475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0388" y="2755392"/>
            <a:ext cx="3076956" cy="384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4485" y="2403348"/>
            <a:ext cx="3048762" cy="3658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39285" y="2477135"/>
            <a:ext cx="100330" cy="150495"/>
          </a:xfrm>
          <a:custGeom>
            <a:avLst/>
            <a:gdLst/>
            <a:ahLst/>
            <a:cxnLst/>
            <a:rect l="l" t="t" r="r" b="b"/>
            <a:pathLst>
              <a:path w="100329" h="150494">
                <a:moveTo>
                  <a:pt x="49911" y="0"/>
                </a:moveTo>
                <a:lnTo>
                  <a:pt x="0" y="150113"/>
                </a:lnTo>
                <a:lnTo>
                  <a:pt x="100202" y="150113"/>
                </a:lnTo>
                <a:lnTo>
                  <a:pt x="50164" y="0"/>
                </a:lnTo>
                <a:lnTo>
                  <a:pt x="49911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0925" y="2461260"/>
            <a:ext cx="156845" cy="2495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93998" y="2460498"/>
            <a:ext cx="104139" cy="1290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80361" y="2462276"/>
            <a:ext cx="184150" cy="248285"/>
          </a:xfrm>
          <a:custGeom>
            <a:avLst/>
            <a:gdLst/>
            <a:ahLst/>
            <a:cxnLst/>
            <a:rect l="l" t="t" r="r" b="b"/>
            <a:pathLst>
              <a:path w="184150" h="248285">
                <a:moveTo>
                  <a:pt x="92837" y="0"/>
                </a:moveTo>
                <a:lnTo>
                  <a:pt x="48513" y="10033"/>
                </a:lnTo>
                <a:lnTo>
                  <a:pt x="19938" y="36702"/>
                </a:lnTo>
                <a:lnTo>
                  <a:pt x="4444" y="75564"/>
                </a:lnTo>
                <a:lnTo>
                  <a:pt x="0" y="122682"/>
                </a:lnTo>
                <a:lnTo>
                  <a:pt x="263" y="136782"/>
                </a:lnTo>
                <a:lnTo>
                  <a:pt x="4318" y="174751"/>
                </a:lnTo>
                <a:lnTo>
                  <a:pt x="19050" y="214122"/>
                </a:lnTo>
                <a:lnTo>
                  <a:pt x="56195" y="242901"/>
                </a:lnTo>
                <a:lnTo>
                  <a:pt x="90931" y="247776"/>
                </a:lnTo>
                <a:lnTo>
                  <a:pt x="103624" y="247157"/>
                </a:lnTo>
                <a:lnTo>
                  <a:pt x="143559" y="232560"/>
                </a:lnTo>
                <a:lnTo>
                  <a:pt x="168874" y="202368"/>
                </a:lnTo>
                <a:lnTo>
                  <a:pt x="181197" y="160275"/>
                </a:lnTo>
                <a:lnTo>
                  <a:pt x="183769" y="123825"/>
                </a:lnTo>
                <a:lnTo>
                  <a:pt x="183485" y="110156"/>
                </a:lnTo>
                <a:lnTo>
                  <a:pt x="176752" y="62128"/>
                </a:lnTo>
                <a:lnTo>
                  <a:pt x="158777" y="26392"/>
                </a:lnTo>
                <a:lnTo>
                  <a:pt x="127216" y="5036"/>
                </a:lnTo>
                <a:lnTo>
                  <a:pt x="92837" y="0"/>
                </a:lnTo>
                <a:close/>
              </a:path>
            </a:pathLst>
          </a:custGeom>
          <a:ln w="9143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3696" y="2409570"/>
            <a:ext cx="209550" cy="353695"/>
          </a:xfrm>
          <a:custGeom>
            <a:avLst/>
            <a:gdLst/>
            <a:ahLst/>
            <a:cxnLst/>
            <a:rect l="l" t="t" r="r" b="b"/>
            <a:pathLst>
              <a:path w="209550" h="353694">
                <a:moveTo>
                  <a:pt x="21336" y="0"/>
                </a:moveTo>
                <a:lnTo>
                  <a:pt x="197738" y="0"/>
                </a:lnTo>
                <a:lnTo>
                  <a:pt x="199389" y="0"/>
                </a:lnTo>
                <a:lnTo>
                  <a:pt x="200787" y="507"/>
                </a:lnTo>
                <a:lnTo>
                  <a:pt x="202056" y="1396"/>
                </a:lnTo>
                <a:lnTo>
                  <a:pt x="203453" y="2286"/>
                </a:lnTo>
                <a:lnTo>
                  <a:pt x="204469" y="3937"/>
                </a:lnTo>
                <a:lnTo>
                  <a:pt x="205358" y="6223"/>
                </a:lnTo>
                <a:lnTo>
                  <a:pt x="206248" y="8508"/>
                </a:lnTo>
                <a:lnTo>
                  <a:pt x="207010" y="11429"/>
                </a:lnTo>
                <a:lnTo>
                  <a:pt x="207390" y="14986"/>
                </a:lnTo>
                <a:lnTo>
                  <a:pt x="207899" y="18541"/>
                </a:lnTo>
                <a:lnTo>
                  <a:pt x="208152" y="22987"/>
                </a:lnTo>
                <a:lnTo>
                  <a:pt x="208152" y="28448"/>
                </a:lnTo>
                <a:lnTo>
                  <a:pt x="208152" y="33527"/>
                </a:lnTo>
                <a:lnTo>
                  <a:pt x="207899" y="37845"/>
                </a:lnTo>
                <a:lnTo>
                  <a:pt x="207390" y="41401"/>
                </a:lnTo>
                <a:lnTo>
                  <a:pt x="207010" y="44957"/>
                </a:lnTo>
                <a:lnTo>
                  <a:pt x="206248" y="47878"/>
                </a:lnTo>
                <a:lnTo>
                  <a:pt x="205358" y="50037"/>
                </a:lnTo>
                <a:lnTo>
                  <a:pt x="204469" y="52196"/>
                </a:lnTo>
                <a:lnTo>
                  <a:pt x="203453" y="53848"/>
                </a:lnTo>
                <a:lnTo>
                  <a:pt x="202056" y="54863"/>
                </a:lnTo>
                <a:lnTo>
                  <a:pt x="200787" y="55752"/>
                </a:lnTo>
                <a:lnTo>
                  <a:pt x="199389" y="56261"/>
                </a:lnTo>
                <a:lnTo>
                  <a:pt x="197738" y="56261"/>
                </a:lnTo>
                <a:lnTo>
                  <a:pt x="71627" y="56261"/>
                </a:lnTo>
                <a:lnTo>
                  <a:pt x="71627" y="142620"/>
                </a:lnTo>
                <a:lnTo>
                  <a:pt x="178307" y="142620"/>
                </a:lnTo>
                <a:lnTo>
                  <a:pt x="179958" y="142620"/>
                </a:lnTo>
                <a:lnTo>
                  <a:pt x="188975" y="165100"/>
                </a:lnTo>
                <a:lnTo>
                  <a:pt x="188975" y="170179"/>
                </a:lnTo>
                <a:lnTo>
                  <a:pt x="188975" y="175513"/>
                </a:lnTo>
                <a:lnTo>
                  <a:pt x="182879" y="196087"/>
                </a:lnTo>
                <a:lnTo>
                  <a:pt x="181482" y="197103"/>
                </a:lnTo>
                <a:lnTo>
                  <a:pt x="179958" y="197484"/>
                </a:lnTo>
                <a:lnTo>
                  <a:pt x="178307" y="197484"/>
                </a:lnTo>
                <a:lnTo>
                  <a:pt x="71627" y="197484"/>
                </a:lnTo>
                <a:lnTo>
                  <a:pt x="71627" y="297179"/>
                </a:lnTo>
                <a:lnTo>
                  <a:pt x="198881" y="297179"/>
                </a:lnTo>
                <a:lnTo>
                  <a:pt x="200532" y="297179"/>
                </a:lnTo>
                <a:lnTo>
                  <a:pt x="201929" y="297688"/>
                </a:lnTo>
                <a:lnTo>
                  <a:pt x="203326" y="298703"/>
                </a:lnTo>
                <a:lnTo>
                  <a:pt x="204724" y="299719"/>
                </a:lnTo>
                <a:lnTo>
                  <a:pt x="208787" y="312038"/>
                </a:lnTo>
                <a:lnTo>
                  <a:pt x="209295" y="315594"/>
                </a:lnTo>
                <a:lnTo>
                  <a:pt x="209550" y="320039"/>
                </a:lnTo>
                <a:lnTo>
                  <a:pt x="209550" y="325374"/>
                </a:lnTo>
                <a:lnTo>
                  <a:pt x="209550" y="330580"/>
                </a:lnTo>
                <a:lnTo>
                  <a:pt x="209295" y="335025"/>
                </a:lnTo>
                <a:lnTo>
                  <a:pt x="208787" y="338581"/>
                </a:lnTo>
                <a:lnTo>
                  <a:pt x="208406" y="342138"/>
                </a:lnTo>
                <a:lnTo>
                  <a:pt x="203326" y="351916"/>
                </a:lnTo>
                <a:lnTo>
                  <a:pt x="201929" y="352932"/>
                </a:lnTo>
                <a:lnTo>
                  <a:pt x="200532" y="353440"/>
                </a:lnTo>
                <a:lnTo>
                  <a:pt x="198881" y="353440"/>
                </a:lnTo>
                <a:lnTo>
                  <a:pt x="21336" y="353440"/>
                </a:lnTo>
                <a:lnTo>
                  <a:pt x="15366" y="353440"/>
                </a:lnTo>
                <a:lnTo>
                  <a:pt x="10287" y="351663"/>
                </a:lnTo>
                <a:lnTo>
                  <a:pt x="6223" y="348106"/>
                </a:lnTo>
                <a:lnTo>
                  <a:pt x="2031" y="344550"/>
                </a:lnTo>
                <a:lnTo>
                  <a:pt x="0" y="338836"/>
                </a:lnTo>
                <a:lnTo>
                  <a:pt x="0" y="330834"/>
                </a:lnTo>
                <a:lnTo>
                  <a:pt x="0" y="22732"/>
                </a:lnTo>
                <a:lnTo>
                  <a:pt x="0" y="14731"/>
                </a:lnTo>
                <a:lnTo>
                  <a:pt x="2031" y="8889"/>
                </a:lnTo>
                <a:lnTo>
                  <a:pt x="6223" y="5333"/>
                </a:lnTo>
                <a:lnTo>
                  <a:pt x="10287" y="1777"/>
                </a:lnTo>
                <a:lnTo>
                  <a:pt x="15366" y="0"/>
                </a:lnTo>
                <a:lnTo>
                  <a:pt x="21336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21150" y="2409570"/>
            <a:ext cx="270510" cy="355600"/>
          </a:xfrm>
          <a:custGeom>
            <a:avLst/>
            <a:gdLst/>
            <a:ahLst/>
            <a:cxnLst/>
            <a:rect l="l" t="t" r="r" b="b"/>
            <a:pathLst>
              <a:path w="270510" h="355600">
                <a:moveTo>
                  <a:pt x="10667" y="0"/>
                </a:moveTo>
                <a:lnTo>
                  <a:pt x="259714" y="0"/>
                </a:lnTo>
                <a:lnTo>
                  <a:pt x="261365" y="0"/>
                </a:lnTo>
                <a:lnTo>
                  <a:pt x="262889" y="507"/>
                </a:lnTo>
                <a:lnTo>
                  <a:pt x="264160" y="1524"/>
                </a:lnTo>
                <a:lnTo>
                  <a:pt x="265557" y="2539"/>
                </a:lnTo>
                <a:lnTo>
                  <a:pt x="266700" y="4190"/>
                </a:lnTo>
                <a:lnTo>
                  <a:pt x="267588" y="6476"/>
                </a:lnTo>
                <a:lnTo>
                  <a:pt x="268477" y="8762"/>
                </a:lnTo>
                <a:lnTo>
                  <a:pt x="269239" y="11811"/>
                </a:lnTo>
                <a:lnTo>
                  <a:pt x="269621" y="15620"/>
                </a:lnTo>
                <a:lnTo>
                  <a:pt x="270128" y="19430"/>
                </a:lnTo>
                <a:lnTo>
                  <a:pt x="270383" y="24129"/>
                </a:lnTo>
                <a:lnTo>
                  <a:pt x="270383" y="29590"/>
                </a:lnTo>
                <a:lnTo>
                  <a:pt x="270383" y="34798"/>
                </a:lnTo>
                <a:lnTo>
                  <a:pt x="270128" y="39369"/>
                </a:lnTo>
                <a:lnTo>
                  <a:pt x="269621" y="43052"/>
                </a:lnTo>
                <a:lnTo>
                  <a:pt x="269239" y="46736"/>
                </a:lnTo>
                <a:lnTo>
                  <a:pt x="268477" y="49783"/>
                </a:lnTo>
                <a:lnTo>
                  <a:pt x="267588" y="52069"/>
                </a:lnTo>
                <a:lnTo>
                  <a:pt x="266700" y="54355"/>
                </a:lnTo>
                <a:lnTo>
                  <a:pt x="265557" y="56006"/>
                </a:lnTo>
                <a:lnTo>
                  <a:pt x="264160" y="57150"/>
                </a:lnTo>
                <a:lnTo>
                  <a:pt x="262889" y="58165"/>
                </a:lnTo>
                <a:lnTo>
                  <a:pt x="261365" y="58800"/>
                </a:lnTo>
                <a:lnTo>
                  <a:pt x="259714" y="58800"/>
                </a:lnTo>
                <a:lnTo>
                  <a:pt x="171196" y="58800"/>
                </a:lnTo>
                <a:lnTo>
                  <a:pt x="171196" y="343662"/>
                </a:lnTo>
                <a:lnTo>
                  <a:pt x="171196" y="345439"/>
                </a:lnTo>
                <a:lnTo>
                  <a:pt x="170561" y="347090"/>
                </a:lnTo>
                <a:lnTo>
                  <a:pt x="169417" y="348488"/>
                </a:lnTo>
                <a:lnTo>
                  <a:pt x="168275" y="350012"/>
                </a:lnTo>
                <a:lnTo>
                  <a:pt x="166242" y="351154"/>
                </a:lnTo>
                <a:lnTo>
                  <a:pt x="163575" y="352043"/>
                </a:lnTo>
                <a:lnTo>
                  <a:pt x="160782" y="352932"/>
                </a:lnTo>
                <a:lnTo>
                  <a:pt x="157099" y="353694"/>
                </a:lnTo>
                <a:lnTo>
                  <a:pt x="152526" y="354202"/>
                </a:lnTo>
                <a:lnTo>
                  <a:pt x="147827" y="354838"/>
                </a:lnTo>
                <a:lnTo>
                  <a:pt x="142112" y="355091"/>
                </a:lnTo>
                <a:lnTo>
                  <a:pt x="135127" y="355091"/>
                </a:lnTo>
                <a:lnTo>
                  <a:pt x="128270" y="355091"/>
                </a:lnTo>
                <a:lnTo>
                  <a:pt x="122427" y="354838"/>
                </a:lnTo>
                <a:lnTo>
                  <a:pt x="117855" y="354202"/>
                </a:lnTo>
                <a:lnTo>
                  <a:pt x="113157" y="353694"/>
                </a:lnTo>
                <a:lnTo>
                  <a:pt x="109474" y="352932"/>
                </a:lnTo>
                <a:lnTo>
                  <a:pt x="106807" y="352043"/>
                </a:lnTo>
                <a:lnTo>
                  <a:pt x="104012" y="351154"/>
                </a:lnTo>
                <a:lnTo>
                  <a:pt x="102108" y="350012"/>
                </a:lnTo>
                <a:lnTo>
                  <a:pt x="100837" y="348488"/>
                </a:lnTo>
                <a:lnTo>
                  <a:pt x="99695" y="347090"/>
                </a:lnTo>
                <a:lnTo>
                  <a:pt x="99060" y="345439"/>
                </a:lnTo>
                <a:lnTo>
                  <a:pt x="99060" y="343662"/>
                </a:lnTo>
                <a:lnTo>
                  <a:pt x="99060" y="58800"/>
                </a:lnTo>
                <a:lnTo>
                  <a:pt x="10667" y="58800"/>
                </a:lnTo>
                <a:lnTo>
                  <a:pt x="8762" y="58800"/>
                </a:lnTo>
                <a:lnTo>
                  <a:pt x="7238" y="58165"/>
                </a:lnTo>
                <a:lnTo>
                  <a:pt x="5969" y="57150"/>
                </a:lnTo>
                <a:lnTo>
                  <a:pt x="4699" y="56006"/>
                </a:lnTo>
                <a:lnTo>
                  <a:pt x="3555" y="54355"/>
                </a:lnTo>
                <a:lnTo>
                  <a:pt x="2666" y="52069"/>
                </a:lnTo>
                <a:lnTo>
                  <a:pt x="1777" y="49783"/>
                </a:lnTo>
                <a:lnTo>
                  <a:pt x="1142" y="46736"/>
                </a:lnTo>
                <a:lnTo>
                  <a:pt x="635" y="43052"/>
                </a:lnTo>
                <a:lnTo>
                  <a:pt x="253" y="39369"/>
                </a:lnTo>
                <a:lnTo>
                  <a:pt x="0" y="34798"/>
                </a:lnTo>
                <a:lnTo>
                  <a:pt x="0" y="29590"/>
                </a:lnTo>
                <a:lnTo>
                  <a:pt x="0" y="24129"/>
                </a:lnTo>
                <a:lnTo>
                  <a:pt x="2666" y="6476"/>
                </a:lnTo>
                <a:lnTo>
                  <a:pt x="3555" y="4190"/>
                </a:lnTo>
                <a:lnTo>
                  <a:pt x="4699" y="2539"/>
                </a:lnTo>
                <a:lnTo>
                  <a:pt x="5969" y="1524"/>
                </a:lnTo>
                <a:lnTo>
                  <a:pt x="7238" y="507"/>
                </a:lnTo>
                <a:lnTo>
                  <a:pt x="8762" y="0"/>
                </a:lnTo>
                <a:lnTo>
                  <a:pt x="10667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23869" y="2409570"/>
            <a:ext cx="294005" cy="353695"/>
          </a:xfrm>
          <a:custGeom>
            <a:avLst/>
            <a:gdLst/>
            <a:ahLst/>
            <a:cxnLst/>
            <a:rect l="l" t="t" r="r" b="b"/>
            <a:pathLst>
              <a:path w="294004" h="353694">
                <a:moveTo>
                  <a:pt x="21335" y="0"/>
                </a:moveTo>
                <a:lnTo>
                  <a:pt x="112013" y="0"/>
                </a:lnTo>
                <a:lnTo>
                  <a:pt x="134733" y="690"/>
                </a:lnTo>
                <a:lnTo>
                  <a:pt x="174789" y="6215"/>
                </a:lnTo>
                <a:lnTo>
                  <a:pt x="222472" y="24876"/>
                </a:lnTo>
                <a:lnTo>
                  <a:pt x="258220" y="55423"/>
                </a:lnTo>
                <a:lnTo>
                  <a:pt x="281813" y="97536"/>
                </a:lnTo>
                <a:lnTo>
                  <a:pt x="292885" y="151167"/>
                </a:lnTo>
                <a:lnTo>
                  <a:pt x="293623" y="171576"/>
                </a:lnTo>
                <a:lnTo>
                  <a:pt x="292836" y="194986"/>
                </a:lnTo>
                <a:lnTo>
                  <a:pt x="286498" y="236567"/>
                </a:lnTo>
                <a:lnTo>
                  <a:pt x="265461" y="286099"/>
                </a:lnTo>
                <a:lnTo>
                  <a:pt x="231927" y="321311"/>
                </a:lnTo>
                <a:lnTo>
                  <a:pt x="186689" y="343153"/>
                </a:lnTo>
                <a:lnTo>
                  <a:pt x="128379" y="352798"/>
                </a:lnTo>
                <a:lnTo>
                  <a:pt x="105663" y="353440"/>
                </a:lnTo>
                <a:lnTo>
                  <a:pt x="21335" y="353440"/>
                </a:lnTo>
                <a:lnTo>
                  <a:pt x="15366" y="353440"/>
                </a:lnTo>
                <a:lnTo>
                  <a:pt x="10286" y="351663"/>
                </a:lnTo>
                <a:lnTo>
                  <a:pt x="6222" y="348106"/>
                </a:lnTo>
                <a:lnTo>
                  <a:pt x="2031" y="344550"/>
                </a:lnTo>
                <a:lnTo>
                  <a:pt x="0" y="338836"/>
                </a:lnTo>
                <a:lnTo>
                  <a:pt x="0" y="330834"/>
                </a:lnTo>
                <a:lnTo>
                  <a:pt x="0" y="22732"/>
                </a:lnTo>
                <a:lnTo>
                  <a:pt x="0" y="14731"/>
                </a:lnTo>
                <a:lnTo>
                  <a:pt x="2031" y="8889"/>
                </a:lnTo>
                <a:lnTo>
                  <a:pt x="6222" y="5333"/>
                </a:lnTo>
                <a:lnTo>
                  <a:pt x="10286" y="1777"/>
                </a:lnTo>
                <a:lnTo>
                  <a:pt x="15366" y="0"/>
                </a:lnTo>
                <a:lnTo>
                  <a:pt x="21335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6689" y="2409570"/>
            <a:ext cx="241935" cy="355600"/>
          </a:xfrm>
          <a:custGeom>
            <a:avLst/>
            <a:gdLst/>
            <a:ahLst/>
            <a:cxnLst/>
            <a:rect l="l" t="t" r="r" b="b"/>
            <a:pathLst>
              <a:path w="241935" h="355600">
                <a:moveTo>
                  <a:pt x="24384" y="0"/>
                </a:moveTo>
                <a:lnTo>
                  <a:pt x="107569" y="0"/>
                </a:lnTo>
                <a:lnTo>
                  <a:pt x="115950" y="0"/>
                </a:lnTo>
                <a:lnTo>
                  <a:pt x="123951" y="380"/>
                </a:lnTo>
                <a:lnTo>
                  <a:pt x="166679" y="7012"/>
                </a:lnTo>
                <a:lnTo>
                  <a:pt x="205851" y="26288"/>
                </a:lnTo>
                <a:lnTo>
                  <a:pt x="232658" y="60049"/>
                </a:lnTo>
                <a:lnTo>
                  <a:pt x="241935" y="107314"/>
                </a:lnTo>
                <a:lnTo>
                  <a:pt x="241361" y="121820"/>
                </a:lnTo>
                <a:lnTo>
                  <a:pt x="232663" y="160146"/>
                </a:lnTo>
                <a:lnTo>
                  <a:pt x="205612" y="198754"/>
                </a:lnTo>
                <a:lnTo>
                  <a:pt x="162051" y="222630"/>
                </a:lnTo>
                <a:lnTo>
                  <a:pt x="118225" y="230256"/>
                </a:lnTo>
                <a:lnTo>
                  <a:pt x="101346" y="230758"/>
                </a:lnTo>
                <a:lnTo>
                  <a:pt x="71882" y="230758"/>
                </a:lnTo>
                <a:lnTo>
                  <a:pt x="71882" y="343662"/>
                </a:lnTo>
                <a:lnTo>
                  <a:pt x="71882" y="345439"/>
                </a:lnTo>
                <a:lnTo>
                  <a:pt x="71247" y="347090"/>
                </a:lnTo>
                <a:lnTo>
                  <a:pt x="53339" y="354202"/>
                </a:lnTo>
                <a:lnTo>
                  <a:pt x="48768" y="354838"/>
                </a:lnTo>
                <a:lnTo>
                  <a:pt x="42925" y="355091"/>
                </a:lnTo>
                <a:lnTo>
                  <a:pt x="35813" y="355091"/>
                </a:lnTo>
                <a:lnTo>
                  <a:pt x="28828" y="355091"/>
                </a:lnTo>
                <a:lnTo>
                  <a:pt x="23113" y="354838"/>
                </a:lnTo>
                <a:lnTo>
                  <a:pt x="18415" y="354202"/>
                </a:lnTo>
                <a:lnTo>
                  <a:pt x="13843" y="353694"/>
                </a:lnTo>
                <a:lnTo>
                  <a:pt x="0" y="345439"/>
                </a:lnTo>
                <a:lnTo>
                  <a:pt x="0" y="343662"/>
                </a:lnTo>
                <a:lnTo>
                  <a:pt x="0" y="25780"/>
                </a:lnTo>
                <a:lnTo>
                  <a:pt x="0" y="17144"/>
                </a:lnTo>
                <a:lnTo>
                  <a:pt x="2286" y="10794"/>
                </a:lnTo>
                <a:lnTo>
                  <a:pt x="6731" y="6476"/>
                </a:lnTo>
                <a:lnTo>
                  <a:pt x="11175" y="2158"/>
                </a:lnTo>
                <a:lnTo>
                  <a:pt x="17018" y="0"/>
                </a:lnTo>
                <a:lnTo>
                  <a:pt x="24384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21889" y="2409570"/>
            <a:ext cx="270510" cy="355600"/>
          </a:xfrm>
          <a:custGeom>
            <a:avLst/>
            <a:gdLst/>
            <a:ahLst/>
            <a:cxnLst/>
            <a:rect l="l" t="t" r="r" b="b"/>
            <a:pathLst>
              <a:path w="270510" h="355600">
                <a:moveTo>
                  <a:pt x="10668" y="0"/>
                </a:moveTo>
                <a:lnTo>
                  <a:pt x="259715" y="0"/>
                </a:lnTo>
                <a:lnTo>
                  <a:pt x="261366" y="0"/>
                </a:lnTo>
                <a:lnTo>
                  <a:pt x="262890" y="507"/>
                </a:lnTo>
                <a:lnTo>
                  <a:pt x="264160" y="1524"/>
                </a:lnTo>
                <a:lnTo>
                  <a:pt x="265557" y="2539"/>
                </a:lnTo>
                <a:lnTo>
                  <a:pt x="266700" y="4190"/>
                </a:lnTo>
                <a:lnTo>
                  <a:pt x="267589" y="6476"/>
                </a:lnTo>
                <a:lnTo>
                  <a:pt x="268478" y="8762"/>
                </a:lnTo>
                <a:lnTo>
                  <a:pt x="269240" y="11811"/>
                </a:lnTo>
                <a:lnTo>
                  <a:pt x="269621" y="15620"/>
                </a:lnTo>
                <a:lnTo>
                  <a:pt x="270129" y="19430"/>
                </a:lnTo>
                <a:lnTo>
                  <a:pt x="270383" y="24129"/>
                </a:lnTo>
                <a:lnTo>
                  <a:pt x="270383" y="29590"/>
                </a:lnTo>
                <a:lnTo>
                  <a:pt x="270383" y="34798"/>
                </a:lnTo>
                <a:lnTo>
                  <a:pt x="270129" y="39369"/>
                </a:lnTo>
                <a:lnTo>
                  <a:pt x="269621" y="43052"/>
                </a:lnTo>
                <a:lnTo>
                  <a:pt x="269240" y="46736"/>
                </a:lnTo>
                <a:lnTo>
                  <a:pt x="261366" y="58800"/>
                </a:lnTo>
                <a:lnTo>
                  <a:pt x="259715" y="58800"/>
                </a:lnTo>
                <a:lnTo>
                  <a:pt x="171196" y="58800"/>
                </a:lnTo>
                <a:lnTo>
                  <a:pt x="171196" y="343662"/>
                </a:lnTo>
                <a:lnTo>
                  <a:pt x="171196" y="345439"/>
                </a:lnTo>
                <a:lnTo>
                  <a:pt x="170561" y="347090"/>
                </a:lnTo>
                <a:lnTo>
                  <a:pt x="169418" y="348488"/>
                </a:lnTo>
                <a:lnTo>
                  <a:pt x="168275" y="350012"/>
                </a:lnTo>
                <a:lnTo>
                  <a:pt x="166243" y="351154"/>
                </a:lnTo>
                <a:lnTo>
                  <a:pt x="163576" y="352043"/>
                </a:lnTo>
                <a:lnTo>
                  <a:pt x="160782" y="352932"/>
                </a:lnTo>
                <a:lnTo>
                  <a:pt x="157099" y="353694"/>
                </a:lnTo>
                <a:lnTo>
                  <a:pt x="152527" y="354202"/>
                </a:lnTo>
                <a:lnTo>
                  <a:pt x="147828" y="354838"/>
                </a:lnTo>
                <a:lnTo>
                  <a:pt x="142112" y="355091"/>
                </a:lnTo>
                <a:lnTo>
                  <a:pt x="135128" y="355091"/>
                </a:lnTo>
                <a:lnTo>
                  <a:pt x="128270" y="355091"/>
                </a:lnTo>
                <a:lnTo>
                  <a:pt x="122428" y="354838"/>
                </a:lnTo>
                <a:lnTo>
                  <a:pt x="117856" y="354202"/>
                </a:lnTo>
                <a:lnTo>
                  <a:pt x="113157" y="353694"/>
                </a:lnTo>
                <a:lnTo>
                  <a:pt x="109474" y="352932"/>
                </a:lnTo>
                <a:lnTo>
                  <a:pt x="106807" y="352043"/>
                </a:lnTo>
                <a:lnTo>
                  <a:pt x="104012" y="351154"/>
                </a:lnTo>
                <a:lnTo>
                  <a:pt x="102108" y="350012"/>
                </a:lnTo>
                <a:lnTo>
                  <a:pt x="100837" y="348488"/>
                </a:lnTo>
                <a:lnTo>
                  <a:pt x="99695" y="347090"/>
                </a:lnTo>
                <a:lnTo>
                  <a:pt x="99060" y="345439"/>
                </a:lnTo>
                <a:lnTo>
                  <a:pt x="99060" y="343662"/>
                </a:lnTo>
                <a:lnTo>
                  <a:pt x="99060" y="58800"/>
                </a:lnTo>
                <a:lnTo>
                  <a:pt x="10668" y="58800"/>
                </a:lnTo>
                <a:lnTo>
                  <a:pt x="8762" y="58800"/>
                </a:lnTo>
                <a:lnTo>
                  <a:pt x="7239" y="58165"/>
                </a:lnTo>
                <a:lnTo>
                  <a:pt x="5968" y="57150"/>
                </a:lnTo>
                <a:lnTo>
                  <a:pt x="4699" y="56006"/>
                </a:lnTo>
                <a:lnTo>
                  <a:pt x="3556" y="54355"/>
                </a:lnTo>
                <a:lnTo>
                  <a:pt x="2667" y="52069"/>
                </a:lnTo>
                <a:lnTo>
                  <a:pt x="1778" y="49783"/>
                </a:lnTo>
                <a:lnTo>
                  <a:pt x="1143" y="46736"/>
                </a:lnTo>
                <a:lnTo>
                  <a:pt x="635" y="43052"/>
                </a:lnTo>
                <a:lnTo>
                  <a:pt x="254" y="39369"/>
                </a:lnTo>
                <a:lnTo>
                  <a:pt x="0" y="34798"/>
                </a:lnTo>
                <a:lnTo>
                  <a:pt x="0" y="29590"/>
                </a:lnTo>
                <a:lnTo>
                  <a:pt x="0" y="24129"/>
                </a:lnTo>
                <a:lnTo>
                  <a:pt x="2667" y="6476"/>
                </a:lnTo>
                <a:lnTo>
                  <a:pt x="3556" y="4190"/>
                </a:lnTo>
                <a:lnTo>
                  <a:pt x="4699" y="2539"/>
                </a:lnTo>
                <a:lnTo>
                  <a:pt x="5968" y="1524"/>
                </a:lnTo>
                <a:lnTo>
                  <a:pt x="7239" y="507"/>
                </a:lnTo>
                <a:lnTo>
                  <a:pt x="8762" y="0"/>
                </a:lnTo>
                <a:lnTo>
                  <a:pt x="10668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30320" y="2407920"/>
            <a:ext cx="326390" cy="356870"/>
          </a:xfrm>
          <a:custGeom>
            <a:avLst/>
            <a:gdLst/>
            <a:ahLst/>
            <a:cxnLst/>
            <a:rect l="l" t="t" r="r" b="b"/>
            <a:pathLst>
              <a:path w="326389" h="356869">
                <a:moveTo>
                  <a:pt x="160019" y="0"/>
                </a:moveTo>
                <a:lnTo>
                  <a:pt x="200532" y="2412"/>
                </a:lnTo>
                <a:lnTo>
                  <a:pt x="204088" y="3428"/>
                </a:lnTo>
                <a:lnTo>
                  <a:pt x="212089" y="15112"/>
                </a:lnTo>
                <a:lnTo>
                  <a:pt x="321437" y="328294"/>
                </a:lnTo>
                <a:lnTo>
                  <a:pt x="323595" y="334899"/>
                </a:lnTo>
                <a:lnTo>
                  <a:pt x="324992" y="340105"/>
                </a:lnTo>
                <a:lnTo>
                  <a:pt x="325500" y="343915"/>
                </a:lnTo>
                <a:lnTo>
                  <a:pt x="326008" y="347725"/>
                </a:lnTo>
                <a:lnTo>
                  <a:pt x="325246" y="350646"/>
                </a:lnTo>
                <a:lnTo>
                  <a:pt x="300481" y="356742"/>
                </a:lnTo>
                <a:lnTo>
                  <a:pt x="291591" y="356742"/>
                </a:lnTo>
                <a:lnTo>
                  <a:pt x="282320" y="356742"/>
                </a:lnTo>
                <a:lnTo>
                  <a:pt x="252349" y="351281"/>
                </a:lnTo>
                <a:lnTo>
                  <a:pt x="251205" y="349757"/>
                </a:lnTo>
                <a:lnTo>
                  <a:pt x="250316" y="347852"/>
                </a:lnTo>
                <a:lnTo>
                  <a:pt x="249554" y="345566"/>
                </a:lnTo>
                <a:lnTo>
                  <a:pt x="225805" y="274574"/>
                </a:lnTo>
                <a:lnTo>
                  <a:pt x="93090" y="274574"/>
                </a:lnTo>
                <a:lnTo>
                  <a:pt x="70738" y="343662"/>
                </a:lnTo>
                <a:lnTo>
                  <a:pt x="69976" y="346201"/>
                </a:lnTo>
                <a:lnTo>
                  <a:pt x="68960" y="348360"/>
                </a:lnTo>
                <a:lnTo>
                  <a:pt x="67817" y="350012"/>
                </a:lnTo>
                <a:lnTo>
                  <a:pt x="66675" y="351789"/>
                </a:lnTo>
                <a:lnTo>
                  <a:pt x="64769" y="353187"/>
                </a:lnTo>
                <a:lnTo>
                  <a:pt x="62102" y="354075"/>
                </a:lnTo>
                <a:lnTo>
                  <a:pt x="59435" y="355091"/>
                </a:lnTo>
                <a:lnTo>
                  <a:pt x="55752" y="355853"/>
                </a:lnTo>
                <a:lnTo>
                  <a:pt x="50926" y="356234"/>
                </a:lnTo>
                <a:lnTo>
                  <a:pt x="46100" y="356488"/>
                </a:lnTo>
                <a:lnTo>
                  <a:pt x="39750" y="356742"/>
                </a:lnTo>
                <a:lnTo>
                  <a:pt x="31876" y="356742"/>
                </a:lnTo>
                <a:lnTo>
                  <a:pt x="23494" y="356742"/>
                </a:lnTo>
                <a:lnTo>
                  <a:pt x="17017" y="356488"/>
                </a:lnTo>
                <a:lnTo>
                  <a:pt x="12191" y="355853"/>
                </a:lnTo>
                <a:lnTo>
                  <a:pt x="7492" y="355345"/>
                </a:lnTo>
                <a:lnTo>
                  <a:pt x="4190" y="354075"/>
                </a:lnTo>
                <a:lnTo>
                  <a:pt x="2412" y="351916"/>
                </a:lnTo>
                <a:lnTo>
                  <a:pt x="634" y="349884"/>
                </a:lnTo>
                <a:lnTo>
                  <a:pt x="0" y="346837"/>
                </a:lnTo>
                <a:lnTo>
                  <a:pt x="507" y="343026"/>
                </a:lnTo>
                <a:lnTo>
                  <a:pt x="1015" y="339216"/>
                </a:lnTo>
                <a:lnTo>
                  <a:pt x="113537" y="14224"/>
                </a:lnTo>
                <a:lnTo>
                  <a:pt x="124332" y="2412"/>
                </a:lnTo>
                <a:lnTo>
                  <a:pt x="127507" y="1396"/>
                </a:lnTo>
                <a:lnTo>
                  <a:pt x="131952" y="762"/>
                </a:lnTo>
                <a:lnTo>
                  <a:pt x="137540" y="507"/>
                </a:lnTo>
                <a:lnTo>
                  <a:pt x="143255" y="253"/>
                </a:lnTo>
                <a:lnTo>
                  <a:pt x="150749" y="0"/>
                </a:lnTo>
                <a:lnTo>
                  <a:pt x="160019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60675" y="2407920"/>
            <a:ext cx="288925" cy="361315"/>
          </a:xfrm>
          <a:custGeom>
            <a:avLst/>
            <a:gdLst/>
            <a:ahLst/>
            <a:cxnLst/>
            <a:rect l="l" t="t" r="r" b="b"/>
            <a:pathLst>
              <a:path w="288925" h="361314">
                <a:moveTo>
                  <a:pt x="36068" y="0"/>
                </a:moveTo>
                <a:lnTo>
                  <a:pt x="42925" y="0"/>
                </a:lnTo>
                <a:lnTo>
                  <a:pt x="48768" y="380"/>
                </a:lnTo>
                <a:lnTo>
                  <a:pt x="53212" y="888"/>
                </a:lnTo>
                <a:lnTo>
                  <a:pt x="57785" y="1396"/>
                </a:lnTo>
                <a:lnTo>
                  <a:pt x="61468" y="2158"/>
                </a:lnTo>
                <a:lnTo>
                  <a:pt x="64135" y="3047"/>
                </a:lnTo>
                <a:lnTo>
                  <a:pt x="66929" y="3937"/>
                </a:lnTo>
                <a:lnTo>
                  <a:pt x="68833" y="5206"/>
                </a:lnTo>
                <a:lnTo>
                  <a:pt x="70104" y="6603"/>
                </a:lnTo>
                <a:lnTo>
                  <a:pt x="71247" y="8127"/>
                </a:lnTo>
                <a:lnTo>
                  <a:pt x="71881" y="9651"/>
                </a:lnTo>
                <a:lnTo>
                  <a:pt x="71881" y="11556"/>
                </a:lnTo>
                <a:lnTo>
                  <a:pt x="71881" y="220217"/>
                </a:lnTo>
                <a:lnTo>
                  <a:pt x="79892" y="264048"/>
                </a:lnTo>
                <a:lnTo>
                  <a:pt x="108557" y="294499"/>
                </a:lnTo>
                <a:lnTo>
                  <a:pt x="145287" y="302387"/>
                </a:lnTo>
                <a:lnTo>
                  <a:pt x="153548" y="302055"/>
                </a:lnTo>
                <a:lnTo>
                  <a:pt x="193339" y="286732"/>
                </a:lnTo>
                <a:lnTo>
                  <a:pt x="214838" y="249910"/>
                </a:lnTo>
                <a:lnTo>
                  <a:pt x="217677" y="224281"/>
                </a:lnTo>
                <a:lnTo>
                  <a:pt x="217677" y="11556"/>
                </a:lnTo>
                <a:lnTo>
                  <a:pt x="217677" y="9651"/>
                </a:lnTo>
                <a:lnTo>
                  <a:pt x="218186" y="8127"/>
                </a:lnTo>
                <a:lnTo>
                  <a:pt x="219329" y="6603"/>
                </a:lnTo>
                <a:lnTo>
                  <a:pt x="220344" y="5206"/>
                </a:lnTo>
                <a:lnTo>
                  <a:pt x="222250" y="3937"/>
                </a:lnTo>
                <a:lnTo>
                  <a:pt x="225044" y="3047"/>
                </a:lnTo>
                <a:lnTo>
                  <a:pt x="227711" y="2158"/>
                </a:lnTo>
                <a:lnTo>
                  <a:pt x="231520" y="1396"/>
                </a:lnTo>
                <a:lnTo>
                  <a:pt x="236093" y="888"/>
                </a:lnTo>
                <a:lnTo>
                  <a:pt x="240792" y="380"/>
                </a:lnTo>
                <a:lnTo>
                  <a:pt x="246506" y="0"/>
                </a:lnTo>
                <a:lnTo>
                  <a:pt x="253492" y="0"/>
                </a:lnTo>
                <a:lnTo>
                  <a:pt x="260350" y="0"/>
                </a:lnTo>
                <a:lnTo>
                  <a:pt x="266064" y="380"/>
                </a:lnTo>
                <a:lnTo>
                  <a:pt x="270510" y="888"/>
                </a:lnTo>
                <a:lnTo>
                  <a:pt x="274955" y="1396"/>
                </a:lnTo>
                <a:lnTo>
                  <a:pt x="287019" y="6603"/>
                </a:lnTo>
                <a:lnTo>
                  <a:pt x="288163" y="8127"/>
                </a:lnTo>
                <a:lnTo>
                  <a:pt x="288670" y="9651"/>
                </a:lnTo>
                <a:lnTo>
                  <a:pt x="288670" y="11556"/>
                </a:lnTo>
                <a:lnTo>
                  <a:pt x="288670" y="223519"/>
                </a:lnTo>
                <a:lnTo>
                  <a:pt x="283313" y="268400"/>
                </a:lnTo>
                <a:lnTo>
                  <a:pt x="267335" y="305292"/>
                </a:lnTo>
                <a:lnTo>
                  <a:pt x="241145" y="333398"/>
                </a:lnTo>
                <a:lnTo>
                  <a:pt x="205105" y="352043"/>
                </a:lnTo>
                <a:lnTo>
                  <a:pt x="159527" y="360741"/>
                </a:lnTo>
                <a:lnTo>
                  <a:pt x="142239" y="361314"/>
                </a:lnTo>
                <a:lnTo>
                  <a:pt x="126071" y="360810"/>
                </a:lnTo>
                <a:lnTo>
                  <a:pt x="82423" y="353059"/>
                </a:lnTo>
                <a:lnTo>
                  <a:pt x="47365" y="335718"/>
                </a:lnTo>
                <a:lnTo>
                  <a:pt x="15055" y="297693"/>
                </a:lnTo>
                <a:lnTo>
                  <a:pt x="2444" y="258175"/>
                </a:lnTo>
                <a:lnTo>
                  <a:pt x="0" y="226440"/>
                </a:lnTo>
                <a:lnTo>
                  <a:pt x="0" y="11556"/>
                </a:lnTo>
                <a:lnTo>
                  <a:pt x="0" y="9651"/>
                </a:lnTo>
                <a:lnTo>
                  <a:pt x="18542" y="888"/>
                </a:lnTo>
                <a:lnTo>
                  <a:pt x="23113" y="380"/>
                </a:lnTo>
                <a:lnTo>
                  <a:pt x="28956" y="0"/>
                </a:lnTo>
                <a:lnTo>
                  <a:pt x="36068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4485" y="2407920"/>
            <a:ext cx="194310" cy="355600"/>
          </a:xfrm>
          <a:custGeom>
            <a:avLst/>
            <a:gdLst/>
            <a:ahLst/>
            <a:cxnLst/>
            <a:rect l="l" t="t" r="r" b="b"/>
            <a:pathLst>
              <a:path w="194310" h="355600">
                <a:moveTo>
                  <a:pt x="36067" y="0"/>
                </a:moveTo>
                <a:lnTo>
                  <a:pt x="43179" y="0"/>
                </a:lnTo>
                <a:lnTo>
                  <a:pt x="49021" y="380"/>
                </a:lnTo>
                <a:lnTo>
                  <a:pt x="53594" y="888"/>
                </a:lnTo>
                <a:lnTo>
                  <a:pt x="58165" y="1396"/>
                </a:lnTo>
                <a:lnTo>
                  <a:pt x="72135" y="9651"/>
                </a:lnTo>
                <a:lnTo>
                  <a:pt x="72135" y="11556"/>
                </a:lnTo>
                <a:lnTo>
                  <a:pt x="72135" y="295782"/>
                </a:lnTo>
                <a:lnTo>
                  <a:pt x="183260" y="295782"/>
                </a:lnTo>
                <a:lnTo>
                  <a:pt x="185039" y="295782"/>
                </a:lnTo>
                <a:lnTo>
                  <a:pt x="186690" y="296290"/>
                </a:lnTo>
                <a:lnTo>
                  <a:pt x="194183" y="319531"/>
                </a:lnTo>
                <a:lnTo>
                  <a:pt x="194183" y="324992"/>
                </a:lnTo>
                <a:lnTo>
                  <a:pt x="194183" y="330453"/>
                </a:lnTo>
                <a:lnTo>
                  <a:pt x="185039" y="355091"/>
                </a:lnTo>
                <a:lnTo>
                  <a:pt x="183260" y="355091"/>
                </a:lnTo>
                <a:lnTo>
                  <a:pt x="21336" y="355091"/>
                </a:lnTo>
                <a:lnTo>
                  <a:pt x="15367" y="355091"/>
                </a:lnTo>
                <a:lnTo>
                  <a:pt x="10287" y="353313"/>
                </a:lnTo>
                <a:lnTo>
                  <a:pt x="6223" y="349757"/>
                </a:lnTo>
                <a:lnTo>
                  <a:pt x="2031" y="346201"/>
                </a:lnTo>
                <a:lnTo>
                  <a:pt x="0" y="340487"/>
                </a:lnTo>
                <a:lnTo>
                  <a:pt x="0" y="332485"/>
                </a:lnTo>
                <a:lnTo>
                  <a:pt x="0" y="11556"/>
                </a:lnTo>
                <a:lnTo>
                  <a:pt x="0" y="9651"/>
                </a:lnTo>
                <a:lnTo>
                  <a:pt x="634" y="8127"/>
                </a:lnTo>
                <a:lnTo>
                  <a:pt x="18796" y="888"/>
                </a:lnTo>
                <a:lnTo>
                  <a:pt x="23368" y="380"/>
                </a:lnTo>
                <a:lnTo>
                  <a:pt x="29209" y="0"/>
                </a:lnTo>
                <a:lnTo>
                  <a:pt x="36067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78176" y="2403348"/>
            <a:ext cx="231140" cy="366395"/>
          </a:xfrm>
          <a:custGeom>
            <a:avLst/>
            <a:gdLst/>
            <a:ahLst/>
            <a:cxnLst/>
            <a:rect l="l" t="t" r="r" b="b"/>
            <a:pathLst>
              <a:path w="231139" h="366394">
                <a:moveTo>
                  <a:pt x="124587" y="0"/>
                </a:moveTo>
                <a:lnTo>
                  <a:pt x="132969" y="0"/>
                </a:lnTo>
                <a:lnTo>
                  <a:pt x="141350" y="635"/>
                </a:lnTo>
                <a:lnTo>
                  <a:pt x="180467" y="9271"/>
                </a:lnTo>
                <a:lnTo>
                  <a:pt x="192531" y="14477"/>
                </a:lnTo>
                <a:lnTo>
                  <a:pt x="198247" y="17144"/>
                </a:lnTo>
                <a:lnTo>
                  <a:pt x="201930" y="19430"/>
                </a:lnTo>
                <a:lnTo>
                  <a:pt x="203835" y="21336"/>
                </a:lnTo>
                <a:lnTo>
                  <a:pt x="205612" y="23113"/>
                </a:lnTo>
                <a:lnTo>
                  <a:pt x="206883" y="24637"/>
                </a:lnTo>
                <a:lnTo>
                  <a:pt x="207518" y="25907"/>
                </a:lnTo>
                <a:lnTo>
                  <a:pt x="208153" y="27177"/>
                </a:lnTo>
                <a:lnTo>
                  <a:pt x="210058" y="38862"/>
                </a:lnTo>
                <a:lnTo>
                  <a:pt x="210312" y="42037"/>
                </a:lnTo>
                <a:lnTo>
                  <a:pt x="210312" y="46100"/>
                </a:lnTo>
                <a:lnTo>
                  <a:pt x="210312" y="50800"/>
                </a:lnTo>
                <a:lnTo>
                  <a:pt x="210312" y="56006"/>
                </a:lnTo>
                <a:lnTo>
                  <a:pt x="210185" y="60578"/>
                </a:lnTo>
                <a:lnTo>
                  <a:pt x="209931" y="64135"/>
                </a:lnTo>
                <a:lnTo>
                  <a:pt x="209677" y="67817"/>
                </a:lnTo>
                <a:lnTo>
                  <a:pt x="209169" y="70865"/>
                </a:lnTo>
                <a:lnTo>
                  <a:pt x="208534" y="73151"/>
                </a:lnTo>
                <a:lnTo>
                  <a:pt x="207899" y="75564"/>
                </a:lnTo>
                <a:lnTo>
                  <a:pt x="207010" y="77215"/>
                </a:lnTo>
                <a:lnTo>
                  <a:pt x="205867" y="78359"/>
                </a:lnTo>
                <a:lnTo>
                  <a:pt x="204597" y="79501"/>
                </a:lnTo>
                <a:lnTo>
                  <a:pt x="203073" y="80010"/>
                </a:lnTo>
                <a:lnTo>
                  <a:pt x="201041" y="80010"/>
                </a:lnTo>
                <a:lnTo>
                  <a:pt x="199009" y="80010"/>
                </a:lnTo>
                <a:lnTo>
                  <a:pt x="195834" y="78739"/>
                </a:lnTo>
                <a:lnTo>
                  <a:pt x="191516" y="76200"/>
                </a:lnTo>
                <a:lnTo>
                  <a:pt x="187071" y="73660"/>
                </a:lnTo>
                <a:lnTo>
                  <a:pt x="146857" y="58042"/>
                </a:lnTo>
                <a:lnTo>
                  <a:pt x="125730" y="56006"/>
                </a:lnTo>
                <a:lnTo>
                  <a:pt x="117856" y="56006"/>
                </a:lnTo>
                <a:lnTo>
                  <a:pt x="90550" y="66801"/>
                </a:lnTo>
                <a:lnTo>
                  <a:pt x="86741" y="70103"/>
                </a:lnTo>
                <a:lnTo>
                  <a:pt x="83820" y="74167"/>
                </a:lnTo>
                <a:lnTo>
                  <a:pt x="81915" y="78866"/>
                </a:lnTo>
                <a:lnTo>
                  <a:pt x="79883" y="83692"/>
                </a:lnTo>
                <a:lnTo>
                  <a:pt x="78993" y="88646"/>
                </a:lnTo>
                <a:lnTo>
                  <a:pt x="78993" y="93979"/>
                </a:lnTo>
                <a:lnTo>
                  <a:pt x="78993" y="101726"/>
                </a:lnTo>
                <a:lnTo>
                  <a:pt x="108211" y="132826"/>
                </a:lnTo>
                <a:lnTo>
                  <a:pt x="133883" y="145111"/>
                </a:lnTo>
                <a:lnTo>
                  <a:pt x="140827" y="148193"/>
                </a:lnTo>
                <a:lnTo>
                  <a:pt x="175871" y="165399"/>
                </a:lnTo>
                <a:lnTo>
                  <a:pt x="207010" y="189356"/>
                </a:lnTo>
                <a:lnTo>
                  <a:pt x="227135" y="224903"/>
                </a:lnTo>
                <a:lnTo>
                  <a:pt x="230886" y="253746"/>
                </a:lnTo>
                <a:lnTo>
                  <a:pt x="230223" y="267225"/>
                </a:lnTo>
                <a:lnTo>
                  <a:pt x="214798" y="312689"/>
                </a:lnTo>
                <a:lnTo>
                  <a:pt x="183038" y="344293"/>
                </a:lnTo>
                <a:lnTo>
                  <a:pt x="138705" y="361975"/>
                </a:lnTo>
                <a:lnTo>
                  <a:pt x="100075" y="365887"/>
                </a:lnTo>
                <a:lnTo>
                  <a:pt x="91025" y="365716"/>
                </a:lnTo>
                <a:lnTo>
                  <a:pt x="51244" y="359632"/>
                </a:lnTo>
                <a:lnTo>
                  <a:pt x="12827" y="343788"/>
                </a:lnTo>
                <a:lnTo>
                  <a:pt x="6604" y="338581"/>
                </a:lnTo>
                <a:lnTo>
                  <a:pt x="4191" y="336296"/>
                </a:lnTo>
                <a:lnTo>
                  <a:pt x="2540" y="332866"/>
                </a:lnTo>
                <a:lnTo>
                  <a:pt x="1524" y="328422"/>
                </a:lnTo>
                <a:lnTo>
                  <a:pt x="508" y="323976"/>
                </a:lnTo>
                <a:lnTo>
                  <a:pt x="0" y="317500"/>
                </a:lnTo>
                <a:lnTo>
                  <a:pt x="0" y="309117"/>
                </a:lnTo>
                <a:lnTo>
                  <a:pt x="0" y="303529"/>
                </a:lnTo>
                <a:lnTo>
                  <a:pt x="2412" y="285623"/>
                </a:lnTo>
                <a:lnTo>
                  <a:pt x="3175" y="283337"/>
                </a:lnTo>
                <a:lnTo>
                  <a:pt x="4318" y="281559"/>
                </a:lnTo>
                <a:lnTo>
                  <a:pt x="5715" y="280542"/>
                </a:lnTo>
                <a:lnTo>
                  <a:pt x="6985" y="279653"/>
                </a:lnTo>
                <a:lnTo>
                  <a:pt x="8636" y="279146"/>
                </a:lnTo>
                <a:lnTo>
                  <a:pt x="10414" y="279146"/>
                </a:lnTo>
                <a:lnTo>
                  <a:pt x="12954" y="279146"/>
                </a:lnTo>
                <a:lnTo>
                  <a:pt x="16637" y="280542"/>
                </a:lnTo>
                <a:lnTo>
                  <a:pt x="21209" y="283590"/>
                </a:lnTo>
                <a:lnTo>
                  <a:pt x="25908" y="286638"/>
                </a:lnTo>
                <a:lnTo>
                  <a:pt x="65150" y="303529"/>
                </a:lnTo>
                <a:lnTo>
                  <a:pt x="100330" y="308101"/>
                </a:lnTo>
                <a:lnTo>
                  <a:pt x="108966" y="308101"/>
                </a:lnTo>
                <a:lnTo>
                  <a:pt x="141350" y="296037"/>
                </a:lnTo>
                <a:lnTo>
                  <a:pt x="146177" y="292226"/>
                </a:lnTo>
                <a:lnTo>
                  <a:pt x="149860" y="287527"/>
                </a:lnTo>
                <a:lnTo>
                  <a:pt x="152400" y="281813"/>
                </a:lnTo>
                <a:lnTo>
                  <a:pt x="154940" y="276225"/>
                </a:lnTo>
                <a:lnTo>
                  <a:pt x="156210" y="269875"/>
                </a:lnTo>
                <a:lnTo>
                  <a:pt x="156210" y="263016"/>
                </a:lnTo>
                <a:lnTo>
                  <a:pt x="156210" y="255015"/>
                </a:lnTo>
                <a:lnTo>
                  <a:pt x="127178" y="223789"/>
                </a:lnTo>
                <a:lnTo>
                  <a:pt x="101994" y="211522"/>
                </a:lnTo>
                <a:lnTo>
                  <a:pt x="95170" y="208470"/>
                </a:lnTo>
                <a:lnTo>
                  <a:pt x="60328" y="191269"/>
                </a:lnTo>
                <a:lnTo>
                  <a:pt x="29718" y="167259"/>
                </a:lnTo>
                <a:lnTo>
                  <a:pt x="9739" y="131518"/>
                </a:lnTo>
                <a:lnTo>
                  <a:pt x="6096" y="101853"/>
                </a:lnTo>
                <a:lnTo>
                  <a:pt x="6689" y="89564"/>
                </a:lnTo>
                <a:lnTo>
                  <a:pt x="20587" y="47954"/>
                </a:lnTo>
                <a:lnTo>
                  <a:pt x="49252" y="19296"/>
                </a:lnTo>
                <a:lnTo>
                  <a:pt x="89618" y="3482"/>
                </a:lnTo>
                <a:lnTo>
                  <a:pt x="112581" y="382"/>
                </a:lnTo>
                <a:lnTo>
                  <a:pt x="124587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04923" y="2403348"/>
            <a:ext cx="334645" cy="366395"/>
          </a:xfrm>
          <a:custGeom>
            <a:avLst/>
            <a:gdLst/>
            <a:ahLst/>
            <a:cxnLst/>
            <a:rect l="l" t="t" r="r" b="b"/>
            <a:pathLst>
              <a:path w="334644" h="366394">
                <a:moveTo>
                  <a:pt x="170687" y="0"/>
                </a:moveTo>
                <a:lnTo>
                  <a:pt x="225623" y="6000"/>
                </a:lnTo>
                <a:lnTo>
                  <a:pt x="269732" y="24193"/>
                </a:lnTo>
                <a:lnTo>
                  <a:pt x="302581" y="55219"/>
                </a:lnTo>
                <a:lnTo>
                  <a:pt x="323976" y="99313"/>
                </a:lnTo>
                <a:lnTo>
                  <a:pt x="333871" y="156696"/>
                </a:lnTo>
                <a:lnTo>
                  <a:pt x="334518" y="178815"/>
                </a:lnTo>
                <a:lnTo>
                  <a:pt x="333847" y="200245"/>
                </a:lnTo>
                <a:lnTo>
                  <a:pt x="328410" y="239627"/>
                </a:lnTo>
                <a:lnTo>
                  <a:pt x="310054" y="289575"/>
                </a:lnTo>
                <a:lnTo>
                  <a:pt x="279677" y="327737"/>
                </a:lnTo>
                <a:lnTo>
                  <a:pt x="237744" y="353187"/>
                </a:lnTo>
                <a:lnTo>
                  <a:pt x="184398" y="365099"/>
                </a:lnTo>
                <a:lnTo>
                  <a:pt x="164083" y="365887"/>
                </a:lnTo>
                <a:lnTo>
                  <a:pt x="144154" y="365220"/>
                </a:lnTo>
                <a:lnTo>
                  <a:pt x="92201" y="355218"/>
                </a:lnTo>
                <a:lnTo>
                  <a:pt x="51875" y="332609"/>
                </a:lnTo>
                <a:lnTo>
                  <a:pt x="23034" y="297116"/>
                </a:lnTo>
                <a:lnTo>
                  <a:pt x="5786" y="248102"/>
                </a:lnTo>
                <a:lnTo>
                  <a:pt x="642" y="207716"/>
                </a:lnTo>
                <a:lnTo>
                  <a:pt x="0" y="185165"/>
                </a:lnTo>
                <a:lnTo>
                  <a:pt x="688" y="164260"/>
                </a:lnTo>
                <a:lnTo>
                  <a:pt x="6161" y="125640"/>
                </a:lnTo>
                <a:lnTo>
                  <a:pt x="24511" y="76231"/>
                </a:lnTo>
                <a:lnTo>
                  <a:pt x="54840" y="38348"/>
                </a:lnTo>
                <a:lnTo>
                  <a:pt x="96774" y="12826"/>
                </a:lnTo>
                <a:lnTo>
                  <a:pt x="150280" y="807"/>
                </a:lnTo>
                <a:lnTo>
                  <a:pt x="170687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51203" y="3549396"/>
            <a:ext cx="164591" cy="1661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64208" y="3168395"/>
            <a:ext cx="138506" cy="1384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59636" y="3163823"/>
            <a:ext cx="147650" cy="1475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80388" y="3425952"/>
            <a:ext cx="2746248" cy="3794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94485" y="3078479"/>
            <a:ext cx="2718307" cy="3567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57929" y="3147695"/>
            <a:ext cx="100330" cy="150495"/>
          </a:xfrm>
          <a:custGeom>
            <a:avLst/>
            <a:gdLst/>
            <a:ahLst/>
            <a:cxnLst/>
            <a:rect l="l" t="t" r="r" b="b"/>
            <a:pathLst>
              <a:path w="100329" h="150495">
                <a:moveTo>
                  <a:pt x="49911" y="0"/>
                </a:moveTo>
                <a:lnTo>
                  <a:pt x="0" y="150113"/>
                </a:lnTo>
                <a:lnTo>
                  <a:pt x="100203" y="150113"/>
                </a:lnTo>
                <a:lnTo>
                  <a:pt x="50165" y="0"/>
                </a:lnTo>
                <a:lnTo>
                  <a:pt x="49911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86225" y="3131820"/>
            <a:ext cx="156845" cy="2495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61541" y="3131820"/>
            <a:ext cx="156845" cy="2495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65982" y="3130550"/>
            <a:ext cx="106934" cy="1093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63191" y="3130550"/>
            <a:ext cx="106934" cy="1093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19169" y="3080130"/>
            <a:ext cx="294005" cy="353695"/>
          </a:xfrm>
          <a:custGeom>
            <a:avLst/>
            <a:gdLst/>
            <a:ahLst/>
            <a:cxnLst/>
            <a:rect l="l" t="t" r="r" b="b"/>
            <a:pathLst>
              <a:path w="294004" h="353695">
                <a:moveTo>
                  <a:pt x="21335" y="0"/>
                </a:moveTo>
                <a:lnTo>
                  <a:pt x="112013" y="0"/>
                </a:lnTo>
                <a:lnTo>
                  <a:pt x="134733" y="690"/>
                </a:lnTo>
                <a:lnTo>
                  <a:pt x="174789" y="6215"/>
                </a:lnTo>
                <a:lnTo>
                  <a:pt x="222472" y="24876"/>
                </a:lnTo>
                <a:lnTo>
                  <a:pt x="258220" y="55370"/>
                </a:lnTo>
                <a:lnTo>
                  <a:pt x="281813" y="97536"/>
                </a:lnTo>
                <a:lnTo>
                  <a:pt x="292885" y="151167"/>
                </a:lnTo>
                <a:lnTo>
                  <a:pt x="293623" y="171577"/>
                </a:lnTo>
                <a:lnTo>
                  <a:pt x="292836" y="194986"/>
                </a:lnTo>
                <a:lnTo>
                  <a:pt x="286498" y="236567"/>
                </a:lnTo>
                <a:lnTo>
                  <a:pt x="265461" y="286099"/>
                </a:lnTo>
                <a:lnTo>
                  <a:pt x="231927" y="321311"/>
                </a:lnTo>
                <a:lnTo>
                  <a:pt x="186689" y="343154"/>
                </a:lnTo>
                <a:lnTo>
                  <a:pt x="128379" y="352798"/>
                </a:lnTo>
                <a:lnTo>
                  <a:pt x="105663" y="353441"/>
                </a:lnTo>
                <a:lnTo>
                  <a:pt x="21335" y="353441"/>
                </a:lnTo>
                <a:lnTo>
                  <a:pt x="15366" y="353441"/>
                </a:lnTo>
                <a:lnTo>
                  <a:pt x="10286" y="351663"/>
                </a:lnTo>
                <a:lnTo>
                  <a:pt x="6222" y="348107"/>
                </a:lnTo>
                <a:lnTo>
                  <a:pt x="2031" y="344551"/>
                </a:lnTo>
                <a:lnTo>
                  <a:pt x="0" y="338836"/>
                </a:lnTo>
                <a:lnTo>
                  <a:pt x="0" y="330835"/>
                </a:lnTo>
                <a:lnTo>
                  <a:pt x="0" y="22733"/>
                </a:lnTo>
                <a:lnTo>
                  <a:pt x="0" y="14732"/>
                </a:lnTo>
                <a:lnTo>
                  <a:pt x="2031" y="8890"/>
                </a:lnTo>
                <a:lnTo>
                  <a:pt x="6222" y="5334"/>
                </a:lnTo>
                <a:lnTo>
                  <a:pt x="10286" y="1778"/>
                </a:lnTo>
                <a:lnTo>
                  <a:pt x="15366" y="0"/>
                </a:lnTo>
                <a:lnTo>
                  <a:pt x="21335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14140" y="3080130"/>
            <a:ext cx="209550" cy="353695"/>
          </a:xfrm>
          <a:custGeom>
            <a:avLst/>
            <a:gdLst/>
            <a:ahLst/>
            <a:cxnLst/>
            <a:rect l="l" t="t" r="r" b="b"/>
            <a:pathLst>
              <a:path w="209550" h="353695">
                <a:moveTo>
                  <a:pt x="21336" y="0"/>
                </a:moveTo>
                <a:lnTo>
                  <a:pt x="197738" y="0"/>
                </a:lnTo>
                <a:lnTo>
                  <a:pt x="199389" y="0"/>
                </a:lnTo>
                <a:lnTo>
                  <a:pt x="200787" y="508"/>
                </a:lnTo>
                <a:lnTo>
                  <a:pt x="202057" y="1397"/>
                </a:lnTo>
                <a:lnTo>
                  <a:pt x="203454" y="2286"/>
                </a:lnTo>
                <a:lnTo>
                  <a:pt x="204470" y="3937"/>
                </a:lnTo>
                <a:lnTo>
                  <a:pt x="205359" y="6223"/>
                </a:lnTo>
                <a:lnTo>
                  <a:pt x="206248" y="8509"/>
                </a:lnTo>
                <a:lnTo>
                  <a:pt x="207010" y="11430"/>
                </a:lnTo>
                <a:lnTo>
                  <a:pt x="207391" y="14986"/>
                </a:lnTo>
                <a:lnTo>
                  <a:pt x="207899" y="18542"/>
                </a:lnTo>
                <a:lnTo>
                  <a:pt x="208153" y="22987"/>
                </a:lnTo>
                <a:lnTo>
                  <a:pt x="208153" y="28448"/>
                </a:lnTo>
                <a:lnTo>
                  <a:pt x="208153" y="33528"/>
                </a:lnTo>
                <a:lnTo>
                  <a:pt x="207899" y="37846"/>
                </a:lnTo>
                <a:lnTo>
                  <a:pt x="207391" y="41402"/>
                </a:lnTo>
                <a:lnTo>
                  <a:pt x="207010" y="44958"/>
                </a:lnTo>
                <a:lnTo>
                  <a:pt x="206248" y="47879"/>
                </a:lnTo>
                <a:lnTo>
                  <a:pt x="199389" y="56261"/>
                </a:lnTo>
                <a:lnTo>
                  <a:pt x="197738" y="56261"/>
                </a:lnTo>
                <a:lnTo>
                  <a:pt x="71628" y="56261"/>
                </a:lnTo>
                <a:lnTo>
                  <a:pt x="71628" y="142621"/>
                </a:lnTo>
                <a:lnTo>
                  <a:pt x="178308" y="142621"/>
                </a:lnTo>
                <a:lnTo>
                  <a:pt x="179959" y="142621"/>
                </a:lnTo>
                <a:lnTo>
                  <a:pt x="188975" y="165100"/>
                </a:lnTo>
                <a:lnTo>
                  <a:pt x="188975" y="170180"/>
                </a:lnTo>
                <a:lnTo>
                  <a:pt x="188975" y="175514"/>
                </a:lnTo>
                <a:lnTo>
                  <a:pt x="182880" y="196088"/>
                </a:lnTo>
                <a:lnTo>
                  <a:pt x="181483" y="197104"/>
                </a:lnTo>
                <a:lnTo>
                  <a:pt x="179959" y="197485"/>
                </a:lnTo>
                <a:lnTo>
                  <a:pt x="178308" y="197485"/>
                </a:lnTo>
                <a:lnTo>
                  <a:pt x="71628" y="197485"/>
                </a:lnTo>
                <a:lnTo>
                  <a:pt x="71628" y="297180"/>
                </a:lnTo>
                <a:lnTo>
                  <a:pt x="198882" y="297180"/>
                </a:lnTo>
                <a:lnTo>
                  <a:pt x="200533" y="297180"/>
                </a:lnTo>
                <a:lnTo>
                  <a:pt x="201930" y="297688"/>
                </a:lnTo>
                <a:lnTo>
                  <a:pt x="203326" y="298704"/>
                </a:lnTo>
                <a:lnTo>
                  <a:pt x="204724" y="299720"/>
                </a:lnTo>
                <a:lnTo>
                  <a:pt x="208787" y="312039"/>
                </a:lnTo>
                <a:lnTo>
                  <a:pt x="209296" y="315595"/>
                </a:lnTo>
                <a:lnTo>
                  <a:pt x="209550" y="320040"/>
                </a:lnTo>
                <a:lnTo>
                  <a:pt x="209550" y="325374"/>
                </a:lnTo>
                <a:lnTo>
                  <a:pt x="209550" y="330581"/>
                </a:lnTo>
                <a:lnTo>
                  <a:pt x="209296" y="335026"/>
                </a:lnTo>
                <a:lnTo>
                  <a:pt x="208787" y="338582"/>
                </a:lnTo>
                <a:lnTo>
                  <a:pt x="208407" y="342138"/>
                </a:lnTo>
                <a:lnTo>
                  <a:pt x="203326" y="351917"/>
                </a:lnTo>
                <a:lnTo>
                  <a:pt x="201930" y="352933"/>
                </a:lnTo>
                <a:lnTo>
                  <a:pt x="200533" y="353441"/>
                </a:lnTo>
                <a:lnTo>
                  <a:pt x="198882" y="353441"/>
                </a:lnTo>
                <a:lnTo>
                  <a:pt x="21336" y="353441"/>
                </a:lnTo>
                <a:lnTo>
                  <a:pt x="15367" y="353441"/>
                </a:lnTo>
                <a:lnTo>
                  <a:pt x="10287" y="351663"/>
                </a:lnTo>
                <a:lnTo>
                  <a:pt x="6223" y="348107"/>
                </a:lnTo>
                <a:lnTo>
                  <a:pt x="2032" y="344551"/>
                </a:lnTo>
                <a:lnTo>
                  <a:pt x="0" y="338836"/>
                </a:lnTo>
                <a:lnTo>
                  <a:pt x="0" y="330835"/>
                </a:lnTo>
                <a:lnTo>
                  <a:pt x="0" y="22733"/>
                </a:lnTo>
                <a:lnTo>
                  <a:pt x="0" y="14732"/>
                </a:lnTo>
                <a:lnTo>
                  <a:pt x="2032" y="8890"/>
                </a:lnTo>
                <a:lnTo>
                  <a:pt x="6223" y="5334"/>
                </a:lnTo>
                <a:lnTo>
                  <a:pt x="10287" y="1778"/>
                </a:lnTo>
                <a:lnTo>
                  <a:pt x="15367" y="0"/>
                </a:lnTo>
                <a:lnTo>
                  <a:pt x="21336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98673" y="3080130"/>
            <a:ext cx="262255" cy="355600"/>
          </a:xfrm>
          <a:custGeom>
            <a:avLst/>
            <a:gdLst/>
            <a:ahLst/>
            <a:cxnLst/>
            <a:rect l="l" t="t" r="r" b="b"/>
            <a:pathLst>
              <a:path w="262254" h="355600">
                <a:moveTo>
                  <a:pt x="21335" y="0"/>
                </a:moveTo>
                <a:lnTo>
                  <a:pt x="112775" y="0"/>
                </a:lnTo>
                <a:lnTo>
                  <a:pt x="122046" y="0"/>
                </a:lnTo>
                <a:lnTo>
                  <a:pt x="129793" y="254"/>
                </a:lnTo>
                <a:lnTo>
                  <a:pt x="172418" y="6016"/>
                </a:lnTo>
                <a:lnTo>
                  <a:pt x="213217" y="25927"/>
                </a:lnTo>
                <a:lnTo>
                  <a:pt x="237616" y="59690"/>
                </a:lnTo>
                <a:lnTo>
                  <a:pt x="243966" y="97028"/>
                </a:lnTo>
                <a:lnTo>
                  <a:pt x="243681" y="105695"/>
                </a:lnTo>
                <a:lnTo>
                  <a:pt x="233838" y="143192"/>
                </a:lnTo>
                <a:lnTo>
                  <a:pt x="204597" y="175387"/>
                </a:lnTo>
                <a:lnTo>
                  <a:pt x="175387" y="188976"/>
                </a:lnTo>
                <a:lnTo>
                  <a:pt x="180593" y="191643"/>
                </a:lnTo>
                <a:lnTo>
                  <a:pt x="185547" y="194691"/>
                </a:lnTo>
                <a:lnTo>
                  <a:pt x="190246" y="198374"/>
                </a:lnTo>
                <a:lnTo>
                  <a:pt x="194944" y="201930"/>
                </a:lnTo>
                <a:lnTo>
                  <a:pt x="199262" y="206375"/>
                </a:lnTo>
                <a:lnTo>
                  <a:pt x="203326" y="211582"/>
                </a:lnTo>
                <a:lnTo>
                  <a:pt x="207390" y="216789"/>
                </a:lnTo>
                <a:lnTo>
                  <a:pt x="225551" y="251841"/>
                </a:lnTo>
                <a:lnTo>
                  <a:pt x="255397" y="321437"/>
                </a:lnTo>
                <a:lnTo>
                  <a:pt x="258063" y="328422"/>
                </a:lnTo>
                <a:lnTo>
                  <a:pt x="259968" y="333502"/>
                </a:lnTo>
                <a:lnTo>
                  <a:pt x="260857" y="336677"/>
                </a:lnTo>
                <a:lnTo>
                  <a:pt x="261747" y="339852"/>
                </a:lnTo>
                <a:lnTo>
                  <a:pt x="262254" y="342392"/>
                </a:lnTo>
                <a:lnTo>
                  <a:pt x="262254" y="344170"/>
                </a:lnTo>
                <a:lnTo>
                  <a:pt x="262254" y="346202"/>
                </a:lnTo>
                <a:lnTo>
                  <a:pt x="231393" y="355092"/>
                </a:lnTo>
                <a:lnTo>
                  <a:pt x="222376" y="355092"/>
                </a:lnTo>
                <a:lnTo>
                  <a:pt x="214629" y="355092"/>
                </a:lnTo>
                <a:lnTo>
                  <a:pt x="193293" y="352425"/>
                </a:lnTo>
                <a:lnTo>
                  <a:pt x="190626" y="351536"/>
                </a:lnTo>
                <a:lnTo>
                  <a:pt x="188722" y="350266"/>
                </a:lnTo>
                <a:lnTo>
                  <a:pt x="187705" y="348615"/>
                </a:lnTo>
                <a:lnTo>
                  <a:pt x="186562" y="347091"/>
                </a:lnTo>
                <a:lnTo>
                  <a:pt x="185674" y="345186"/>
                </a:lnTo>
                <a:lnTo>
                  <a:pt x="184912" y="343027"/>
                </a:lnTo>
                <a:lnTo>
                  <a:pt x="153288" y="264160"/>
                </a:lnTo>
                <a:lnTo>
                  <a:pt x="150379" y="257663"/>
                </a:lnTo>
                <a:lnTo>
                  <a:pt x="147542" y="251523"/>
                </a:lnTo>
                <a:lnTo>
                  <a:pt x="144752" y="245764"/>
                </a:lnTo>
                <a:lnTo>
                  <a:pt x="141985" y="240411"/>
                </a:lnTo>
                <a:lnTo>
                  <a:pt x="138429" y="233426"/>
                </a:lnTo>
                <a:lnTo>
                  <a:pt x="101853" y="208915"/>
                </a:lnTo>
                <a:lnTo>
                  <a:pt x="94233" y="208915"/>
                </a:lnTo>
                <a:lnTo>
                  <a:pt x="71881" y="208915"/>
                </a:lnTo>
                <a:lnTo>
                  <a:pt x="71881" y="343662"/>
                </a:lnTo>
                <a:lnTo>
                  <a:pt x="71881" y="345440"/>
                </a:lnTo>
                <a:lnTo>
                  <a:pt x="71246" y="347091"/>
                </a:lnTo>
                <a:lnTo>
                  <a:pt x="53339" y="354203"/>
                </a:lnTo>
                <a:lnTo>
                  <a:pt x="48768" y="354838"/>
                </a:lnTo>
                <a:lnTo>
                  <a:pt x="42925" y="355092"/>
                </a:lnTo>
                <a:lnTo>
                  <a:pt x="35813" y="355092"/>
                </a:lnTo>
                <a:lnTo>
                  <a:pt x="28828" y="355092"/>
                </a:lnTo>
                <a:lnTo>
                  <a:pt x="23113" y="354838"/>
                </a:lnTo>
                <a:lnTo>
                  <a:pt x="18414" y="354203"/>
                </a:lnTo>
                <a:lnTo>
                  <a:pt x="13843" y="353695"/>
                </a:lnTo>
                <a:lnTo>
                  <a:pt x="0" y="345440"/>
                </a:lnTo>
                <a:lnTo>
                  <a:pt x="0" y="343662"/>
                </a:lnTo>
                <a:lnTo>
                  <a:pt x="0" y="22733"/>
                </a:lnTo>
                <a:lnTo>
                  <a:pt x="0" y="14732"/>
                </a:lnTo>
                <a:lnTo>
                  <a:pt x="2031" y="8890"/>
                </a:lnTo>
                <a:lnTo>
                  <a:pt x="6222" y="5334"/>
                </a:lnTo>
                <a:lnTo>
                  <a:pt x="10287" y="1778"/>
                </a:lnTo>
                <a:lnTo>
                  <a:pt x="15366" y="0"/>
                </a:lnTo>
                <a:lnTo>
                  <a:pt x="21335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70073" y="3080130"/>
            <a:ext cx="270510" cy="355600"/>
          </a:xfrm>
          <a:custGeom>
            <a:avLst/>
            <a:gdLst/>
            <a:ahLst/>
            <a:cxnLst/>
            <a:rect l="l" t="t" r="r" b="b"/>
            <a:pathLst>
              <a:path w="270510" h="355600">
                <a:moveTo>
                  <a:pt x="10668" y="0"/>
                </a:moveTo>
                <a:lnTo>
                  <a:pt x="259714" y="0"/>
                </a:lnTo>
                <a:lnTo>
                  <a:pt x="261365" y="0"/>
                </a:lnTo>
                <a:lnTo>
                  <a:pt x="262889" y="508"/>
                </a:lnTo>
                <a:lnTo>
                  <a:pt x="264159" y="1524"/>
                </a:lnTo>
                <a:lnTo>
                  <a:pt x="265556" y="2540"/>
                </a:lnTo>
                <a:lnTo>
                  <a:pt x="266700" y="4191"/>
                </a:lnTo>
                <a:lnTo>
                  <a:pt x="267588" y="6477"/>
                </a:lnTo>
                <a:lnTo>
                  <a:pt x="268477" y="8763"/>
                </a:lnTo>
                <a:lnTo>
                  <a:pt x="269239" y="11811"/>
                </a:lnTo>
                <a:lnTo>
                  <a:pt x="269620" y="15621"/>
                </a:lnTo>
                <a:lnTo>
                  <a:pt x="270128" y="19431"/>
                </a:lnTo>
                <a:lnTo>
                  <a:pt x="270382" y="24130"/>
                </a:lnTo>
                <a:lnTo>
                  <a:pt x="270382" y="29591"/>
                </a:lnTo>
                <a:lnTo>
                  <a:pt x="270382" y="34798"/>
                </a:lnTo>
                <a:lnTo>
                  <a:pt x="270128" y="39370"/>
                </a:lnTo>
                <a:lnTo>
                  <a:pt x="269620" y="43053"/>
                </a:lnTo>
                <a:lnTo>
                  <a:pt x="269239" y="46736"/>
                </a:lnTo>
                <a:lnTo>
                  <a:pt x="268477" y="49784"/>
                </a:lnTo>
                <a:lnTo>
                  <a:pt x="267588" y="52070"/>
                </a:lnTo>
                <a:lnTo>
                  <a:pt x="266700" y="54356"/>
                </a:lnTo>
                <a:lnTo>
                  <a:pt x="265556" y="56007"/>
                </a:lnTo>
                <a:lnTo>
                  <a:pt x="264159" y="57150"/>
                </a:lnTo>
                <a:lnTo>
                  <a:pt x="262889" y="58166"/>
                </a:lnTo>
                <a:lnTo>
                  <a:pt x="261365" y="58801"/>
                </a:lnTo>
                <a:lnTo>
                  <a:pt x="259714" y="58801"/>
                </a:lnTo>
                <a:lnTo>
                  <a:pt x="171195" y="58801"/>
                </a:lnTo>
                <a:lnTo>
                  <a:pt x="171195" y="343662"/>
                </a:lnTo>
                <a:lnTo>
                  <a:pt x="171195" y="345440"/>
                </a:lnTo>
                <a:lnTo>
                  <a:pt x="170561" y="347091"/>
                </a:lnTo>
                <a:lnTo>
                  <a:pt x="169418" y="348488"/>
                </a:lnTo>
                <a:lnTo>
                  <a:pt x="168275" y="350012"/>
                </a:lnTo>
                <a:lnTo>
                  <a:pt x="166243" y="351155"/>
                </a:lnTo>
                <a:lnTo>
                  <a:pt x="163575" y="352044"/>
                </a:lnTo>
                <a:lnTo>
                  <a:pt x="160781" y="352933"/>
                </a:lnTo>
                <a:lnTo>
                  <a:pt x="157099" y="353695"/>
                </a:lnTo>
                <a:lnTo>
                  <a:pt x="152526" y="354203"/>
                </a:lnTo>
                <a:lnTo>
                  <a:pt x="147827" y="354838"/>
                </a:lnTo>
                <a:lnTo>
                  <a:pt x="142112" y="355092"/>
                </a:lnTo>
                <a:lnTo>
                  <a:pt x="135127" y="355092"/>
                </a:lnTo>
                <a:lnTo>
                  <a:pt x="128269" y="355092"/>
                </a:lnTo>
                <a:lnTo>
                  <a:pt x="122427" y="354838"/>
                </a:lnTo>
                <a:lnTo>
                  <a:pt x="117856" y="354203"/>
                </a:lnTo>
                <a:lnTo>
                  <a:pt x="113156" y="353695"/>
                </a:lnTo>
                <a:lnTo>
                  <a:pt x="109474" y="352933"/>
                </a:lnTo>
                <a:lnTo>
                  <a:pt x="106806" y="352044"/>
                </a:lnTo>
                <a:lnTo>
                  <a:pt x="104012" y="351155"/>
                </a:lnTo>
                <a:lnTo>
                  <a:pt x="102107" y="350012"/>
                </a:lnTo>
                <a:lnTo>
                  <a:pt x="100837" y="348488"/>
                </a:lnTo>
                <a:lnTo>
                  <a:pt x="99694" y="347091"/>
                </a:lnTo>
                <a:lnTo>
                  <a:pt x="99059" y="345440"/>
                </a:lnTo>
                <a:lnTo>
                  <a:pt x="99059" y="343662"/>
                </a:lnTo>
                <a:lnTo>
                  <a:pt x="99059" y="58801"/>
                </a:lnTo>
                <a:lnTo>
                  <a:pt x="10668" y="58801"/>
                </a:lnTo>
                <a:lnTo>
                  <a:pt x="8762" y="58801"/>
                </a:lnTo>
                <a:lnTo>
                  <a:pt x="7238" y="58166"/>
                </a:lnTo>
                <a:lnTo>
                  <a:pt x="5968" y="57150"/>
                </a:lnTo>
                <a:lnTo>
                  <a:pt x="4699" y="56007"/>
                </a:lnTo>
                <a:lnTo>
                  <a:pt x="3556" y="54356"/>
                </a:lnTo>
                <a:lnTo>
                  <a:pt x="2667" y="52070"/>
                </a:lnTo>
                <a:lnTo>
                  <a:pt x="1777" y="49784"/>
                </a:lnTo>
                <a:lnTo>
                  <a:pt x="1143" y="46736"/>
                </a:lnTo>
                <a:lnTo>
                  <a:pt x="634" y="43053"/>
                </a:lnTo>
                <a:lnTo>
                  <a:pt x="253" y="39370"/>
                </a:lnTo>
                <a:lnTo>
                  <a:pt x="0" y="34798"/>
                </a:lnTo>
                <a:lnTo>
                  <a:pt x="0" y="29591"/>
                </a:lnTo>
                <a:lnTo>
                  <a:pt x="0" y="24130"/>
                </a:lnTo>
                <a:lnTo>
                  <a:pt x="2667" y="6477"/>
                </a:lnTo>
                <a:lnTo>
                  <a:pt x="3556" y="4191"/>
                </a:lnTo>
                <a:lnTo>
                  <a:pt x="4699" y="2540"/>
                </a:lnTo>
                <a:lnTo>
                  <a:pt x="5968" y="1524"/>
                </a:lnTo>
                <a:lnTo>
                  <a:pt x="7238" y="508"/>
                </a:lnTo>
                <a:lnTo>
                  <a:pt x="8762" y="0"/>
                </a:lnTo>
                <a:lnTo>
                  <a:pt x="10668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95880" y="3080130"/>
            <a:ext cx="262255" cy="355600"/>
          </a:xfrm>
          <a:custGeom>
            <a:avLst/>
            <a:gdLst/>
            <a:ahLst/>
            <a:cxnLst/>
            <a:rect l="l" t="t" r="r" b="b"/>
            <a:pathLst>
              <a:path w="262255" h="355600">
                <a:moveTo>
                  <a:pt x="21336" y="0"/>
                </a:moveTo>
                <a:lnTo>
                  <a:pt x="112775" y="0"/>
                </a:lnTo>
                <a:lnTo>
                  <a:pt x="122046" y="0"/>
                </a:lnTo>
                <a:lnTo>
                  <a:pt x="129793" y="254"/>
                </a:lnTo>
                <a:lnTo>
                  <a:pt x="172418" y="6016"/>
                </a:lnTo>
                <a:lnTo>
                  <a:pt x="213217" y="25927"/>
                </a:lnTo>
                <a:lnTo>
                  <a:pt x="237617" y="59690"/>
                </a:lnTo>
                <a:lnTo>
                  <a:pt x="243967" y="97028"/>
                </a:lnTo>
                <a:lnTo>
                  <a:pt x="243681" y="105695"/>
                </a:lnTo>
                <a:lnTo>
                  <a:pt x="233838" y="143192"/>
                </a:lnTo>
                <a:lnTo>
                  <a:pt x="204596" y="175387"/>
                </a:lnTo>
                <a:lnTo>
                  <a:pt x="175387" y="188976"/>
                </a:lnTo>
                <a:lnTo>
                  <a:pt x="180594" y="191643"/>
                </a:lnTo>
                <a:lnTo>
                  <a:pt x="185546" y="194691"/>
                </a:lnTo>
                <a:lnTo>
                  <a:pt x="190245" y="198374"/>
                </a:lnTo>
                <a:lnTo>
                  <a:pt x="194944" y="201930"/>
                </a:lnTo>
                <a:lnTo>
                  <a:pt x="199262" y="206375"/>
                </a:lnTo>
                <a:lnTo>
                  <a:pt x="203326" y="211582"/>
                </a:lnTo>
                <a:lnTo>
                  <a:pt x="207391" y="216789"/>
                </a:lnTo>
                <a:lnTo>
                  <a:pt x="225551" y="251841"/>
                </a:lnTo>
                <a:lnTo>
                  <a:pt x="255396" y="321437"/>
                </a:lnTo>
                <a:lnTo>
                  <a:pt x="258063" y="328422"/>
                </a:lnTo>
                <a:lnTo>
                  <a:pt x="259969" y="333502"/>
                </a:lnTo>
                <a:lnTo>
                  <a:pt x="260857" y="336677"/>
                </a:lnTo>
                <a:lnTo>
                  <a:pt x="261746" y="339852"/>
                </a:lnTo>
                <a:lnTo>
                  <a:pt x="262255" y="342392"/>
                </a:lnTo>
                <a:lnTo>
                  <a:pt x="262255" y="344170"/>
                </a:lnTo>
                <a:lnTo>
                  <a:pt x="262255" y="346202"/>
                </a:lnTo>
                <a:lnTo>
                  <a:pt x="231394" y="355092"/>
                </a:lnTo>
                <a:lnTo>
                  <a:pt x="222376" y="355092"/>
                </a:lnTo>
                <a:lnTo>
                  <a:pt x="214630" y="355092"/>
                </a:lnTo>
                <a:lnTo>
                  <a:pt x="193294" y="352425"/>
                </a:lnTo>
                <a:lnTo>
                  <a:pt x="190626" y="351536"/>
                </a:lnTo>
                <a:lnTo>
                  <a:pt x="188721" y="350266"/>
                </a:lnTo>
                <a:lnTo>
                  <a:pt x="187706" y="348615"/>
                </a:lnTo>
                <a:lnTo>
                  <a:pt x="186562" y="347091"/>
                </a:lnTo>
                <a:lnTo>
                  <a:pt x="185674" y="345186"/>
                </a:lnTo>
                <a:lnTo>
                  <a:pt x="184912" y="343027"/>
                </a:lnTo>
                <a:lnTo>
                  <a:pt x="153288" y="264160"/>
                </a:lnTo>
                <a:lnTo>
                  <a:pt x="150379" y="257663"/>
                </a:lnTo>
                <a:lnTo>
                  <a:pt x="147542" y="251523"/>
                </a:lnTo>
                <a:lnTo>
                  <a:pt x="144752" y="245764"/>
                </a:lnTo>
                <a:lnTo>
                  <a:pt x="141986" y="240411"/>
                </a:lnTo>
                <a:lnTo>
                  <a:pt x="138430" y="233426"/>
                </a:lnTo>
                <a:lnTo>
                  <a:pt x="101854" y="208915"/>
                </a:lnTo>
                <a:lnTo>
                  <a:pt x="94233" y="208915"/>
                </a:lnTo>
                <a:lnTo>
                  <a:pt x="71881" y="208915"/>
                </a:lnTo>
                <a:lnTo>
                  <a:pt x="71881" y="343662"/>
                </a:lnTo>
                <a:lnTo>
                  <a:pt x="71881" y="345440"/>
                </a:lnTo>
                <a:lnTo>
                  <a:pt x="71246" y="347091"/>
                </a:lnTo>
                <a:lnTo>
                  <a:pt x="53339" y="354203"/>
                </a:lnTo>
                <a:lnTo>
                  <a:pt x="48768" y="354838"/>
                </a:lnTo>
                <a:lnTo>
                  <a:pt x="42925" y="355092"/>
                </a:lnTo>
                <a:lnTo>
                  <a:pt x="35813" y="355092"/>
                </a:lnTo>
                <a:lnTo>
                  <a:pt x="28829" y="355092"/>
                </a:lnTo>
                <a:lnTo>
                  <a:pt x="23113" y="354838"/>
                </a:lnTo>
                <a:lnTo>
                  <a:pt x="18414" y="354203"/>
                </a:lnTo>
                <a:lnTo>
                  <a:pt x="13843" y="353695"/>
                </a:lnTo>
                <a:lnTo>
                  <a:pt x="0" y="345440"/>
                </a:lnTo>
                <a:lnTo>
                  <a:pt x="0" y="343662"/>
                </a:lnTo>
                <a:lnTo>
                  <a:pt x="0" y="22733"/>
                </a:lnTo>
                <a:lnTo>
                  <a:pt x="0" y="14732"/>
                </a:lnTo>
                <a:lnTo>
                  <a:pt x="2031" y="8890"/>
                </a:lnTo>
                <a:lnTo>
                  <a:pt x="6223" y="5334"/>
                </a:lnTo>
                <a:lnTo>
                  <a:pt x="10287" y="1778"/>
                </a:lnTo>
                <a:lnTo>
                  <a:pt x="15367" y="0"/>
                </a:lnTo>
                <a:lnTo>
                  <a:pt x="21336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94485" y="3080130"/>
            <a:ext cx="294005" cy="353695"/>
          </a:xfrm>
          <a:custGeom>
            <a:avLst/>
            <a:gdLst/>
            <a:ahLst/>
            <a:cxnLst/>
            <a:rect l="l" t="t" r="r" b="b"/>
            <a:pathLst>
              <a:path w="294005" h="353695">
                <a:moveTo>
                  <a:pt x="21336" y="0"/>
                </a:moveTo>
                <a:lnTo>
                  <a:pt x="112014" y="0"/>
                </a:lnTo>
                <a:lnTo>
                  <a:pt x="134733" y="690"/>
                </a:lnTo>
                <a:lnTo>
                  <a:pt x="174789" y="6215"/>
                </a:lnTo>
                <a:lnTo>
                  <a:pt x="222472" y="24876"/>
                </a:lnTo>
                <a:lnTo>
                  <a:pt x="258220" y="55370"/>
                </a:lnTo>
                <a:lnTo>
                  <a:pt x="281813" y="97536"/>
                </a:lnTo>
                <a:lnTo>
                  <a:pt x="292885" y="151167"/>
                </a:lnTo>
                <a:lnTo>
                  <a:pt x="293623" y="171577"/>
                </a:lnTo>
                <a:lnTo>
                  <a:pt x="292836" y="194986"/>
                </a:lnTo>
                <a:lnTo>
                  <a:pt x="286498" y="236567"/>
                </a:lnTo>
                <a:lnTo>
                  <a:pt x="265461" y="286099"/>
                </a:lnTo>
                <a:lnTo>
                  <a:pt x="231927" y="321311"/>
                </a:lnTo>
                <a:lnTo>
                  <a:pt x="186690" y="343154"/>
                </a:lnTo>
                <a:lnTo>
                  <a:pt x="128379" y="352798"/>
                </a:lnTo>
                <a:lnTo>
                  <a:pt x="105664" y="353441"/>
                </a:lnTo>
                <a:lnTo>
                  <a:pt x="21336" y="353441"/>
                </a:lnTo>
                <a:lnTo>
                  <a:pt x="15367" y="353441"/>
                </a:lnTo>
                <a:lnTo>
                  <a:pt x="10287" y="351663"/>
                </a:lnTo>
                <a:lnTo>
                  <a:pt x="6223" y="348107"/>
                </a:lnTo>
                <a:lnTo>
                  <a:pt x="2031" y="344551"/>
                </a:lnTo>
                <a:lnTo>
                  <a:pt x="0" y="338836"/>
                </a:lnTo>
                <a:lnTo>
                  <a:pt x="0" y="330835"/>
                </a:lnTo>
                <a:lnTo>
                  <a:pt x="0" y="22733"/>
                </a:lnTo>
                <a:lnTo>
                  <a:pt x="0" y="14732"/>
                </a:lnTo>
                <a:lnTo>
                  <a:pt x="2031" y="8890"/>
                </a:lnTo>
                <a:lnTo>
                  <a:pt x="6223" y="5334"/>
                </a:lnTo>
                <a:lnTo>
                  <a:pt x="10287" y="1778"/>
                </a:lnTo>
                <a:lnTo>
                  <a:pt x="15367" y="0"/>
                </a:lnTo>
                <a:lnTo>
                  <a:pt x="21336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48964" y="3078479"/>
            <a:ext cx="326390" cy="356870"/>
          </a:xfrm>
          <a:custGeom>
            <a:avLst/>
            <a:gdLst/>
            <a:ahLst/>
            <a:cxnLst/>
            <a:rect l="l" t="t" r="r" b="b"/>
            <a:pathLst>
              <a:path w="326389" h="356870">
                <a:moveTo>
                  <a:pt x="160020" y="0"/>
                </a:moveTo>
                <a:lnTo>
                  <a:pt x="200533" y="2412"/>
                </a:lnTo>
                <a:lnTo>
                  <a:pt x="208152" y="6858"/>
                </a:lnTo>
                <a:lnTo>
                  <a:pt x="209676" y="8890"/>
                </a:lnTo>
                <a:lnTo>
                  <a:pt x="211074" y="11684"/>
                </a:lnTo>
                <a:lnTo>
                  <a:pt x="212089" y="15112"/>
                </a:lnTo>
                <a:lnTo>
                  <a:pt x="321437" y="328295"/>
                </a:lnTo>
                <a:lnTo>
                  <a:pt x="323596" y="334899"/>
                </a:lnTo>
                <a:lnTo>
                  <a:pt x="324993" y="340106"/>
                </a:lnTo>
                <a:lnTo>
                  <a:pt x="325500" y="343916"/>
                </a:lnTo>
                <a:lnTo>
                  <a:pt x="326009" y="347725"/>
                </a:lnTo>
                <a:lnTo>
                  <a:pt x="300482" y="356743"/>
                </a:lnTo>
                <a:lnTo>
                  <a:pt x="291591" y="356743"/>
                </a:lnTo>
                <a:lnTo>
                  <a:pt x="282321" y="356743"/>
                </a:lnTo>
                <a:lnTo>
                  <a:pt x="275082" y="356616"/>
                </a:lnTo>
                <a:lnTo>
                  <a:pt x="269875" y="356362"/>
                </a:lnTo>
                <a:lnTo>
                  <a:pt x="264668" y="356108"/>
                </a:lnTo>
                <a:lnTo>
                  <a:pt x="252349" y="351282"/>
                </a:lnTo>
                <a:lnTo>
                  <a:pt x="251206" y="349758"/>
                </a:lnTo>
                <a:lnTo>
                  <a:pt x="250316" y="347853"/>
                </a:lnTo>
                <a:lnTo>
                  <a:pt x="249555" y="345567"/>
                </a:lnTo>
                <a:lnTo>
                  <a:pt x="225806" y="274574"/>
                </a:lnTo>
                <a:lnTo>
                  <a:pt x="93090" y="274574"/>
                </a:lnTo>
                <a:lnTo>
                  <a:pt x="70738" y="343662"/>
                </a:lnTo>
                <a:lnTo>
                  <a:pt x="69976" y="346202"/>
                </a:lnTo>
                <a:lnTo>
                  <a:pt x="68961" y="348361"/>
                </a:lnTo>
                <a:lnTo>
                  <a:pt x="67818" y="350012"/>
                </a:lnTo>
                <a:lnTo>
                  <a:pt x="66675" y="351790"/>
                </a:lnTo>
                <a:lnTo>
                  <a:pt x="64770" y="353187"/>
                </a:lnTo>
                <a:lnTo>
                  <a:pt x="62102" y="354075"/>
                </a:lnTo>
                <a:lnTo>
                  <a:pt x="59436" y="355092"/>
                </a:lnTo>
                <a:lnTo>
                  <a:pt x="55752" y="355854"/>
                </a:lnTo>
                <a:lnTo>
                  <a:pt x="50926" y="356235"/>
                </a:lnTo>
                <a:lnTo>
                  <a:pt x="46100" y="356489"/>
                </a:lnTo>
                <a:lnTo>
                  <a:pt x="39750" y="356743"/>
                </a:lnTo>
                <a:lnTo>
                  <a:pt x="31876" y="356743"/>
                </a:lnTo>
                <a:lnTo>
                  <a:pt x="23495" y="356743"/>
                </a:lnTo>
                <a:lnTo>
                  <a:pt x="17018" y="356489"/>
                </a:lnTo>
                <a:lnTo>
                  <a:pt x="12191" y="355854"/>
                </a:lnTo>
                <a:lnTo>
                  <a:pt x="7493" y="355346"/>
                </a:lnTo>
                <a:lnTo>
                  <a:pt x="4190" y="354075"/>
                </a:lnTo>
                <a:lnTo>
                  <a:pt x="2412" y="351917"/>
                </a:lnTo>
                <a:lnTo>
                  <a:pt x="635" y="349885"/>
                </a:lnTo>
                <a:lnTo>
                  <a:pt x="0" y="346837"/>
                </a:lnTo>
                <a:lnTo>
                  <a:pt x="508" y="343027"/>
                </a:lnTo>
                <a:lnTo>
                  <a:pt x="1015" y="339217"/>
                </a:lnTo>
                <a:lnTo>
                  <a:pt x="113537" y="14224"/>
                </a:lnTo>
                <a:lnTo>
                  <a:pt x="150749" y="0"/>
                </a:lnTo>
                <a:lnTo>
                  <a:pt x="160020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48966" y="3078479"/>
            <a:ext cx="281305" cy="356870"/>
          </a:xfrm>
          <a:custGeom>
            <a:avLst/>
            <a:gdLst/>
            <a:ahLst/>
            <a:cxnLst/>
            <a:rect l="l" t="t" r="r" b="b"/>
            <a:pathLst>
              <a:path w="281305" h="356870">
                <a:moveTo>
                  <a:pt x="37718" y="0"/>
                </a:moveTo>
                <a:lnTo>
                  <a:pt x="46100" y="0"/>
                </a:lnTo>
                <a:lnTo>
                  <a:pt x="52831" y="254"/>
                </a:lnTo>
                <a:lnTo>
                  <a:pt x="57911" y="635"/>
                </a:lnTo>
                <a:lnTo>
                  <a:pt x="62864" y="1016"/>
                </a:lnTo>
                <a:lnTo>
                  <a:pt x="66801" y="1650"/>
                </a:lnTo>
                <a:lnTo>
                  <a:pt x="69722" y="2667"/>
                </a:lnTo>
                <a:lnTo>
                  <a:pt x="72643" y="3683"/>
                </a:lnTo>
                <a:lnTo>
                  <a:pt x="119379" y="99695"/>
                </a:lnTo>
                <a:lnTo>
                  <a:pt x="122291" y="106074"/>
                </a:lnTo>
                <a:lnTo>
                  <a:pt x="139257" y="147901"/>
                </a:lnTo>
                <a:lnTo>
                  <a:pt x="142112" y="155448"/>
                </a:lnTo>
                <a:lnTo>
                  <a:pt x="142620" y="155448"/>
                </a:lnTo>
                <a:lnTo>
                  <a:pt x="158718" y="113204"/>
                </a:lnTo>
                <a:lnTo>
                  <a:pt x="202691" y="13970"/>
                </a:lnTo>
                <a:lnTo>
                  <a:pt x="203581" y="11049"/>
                </a:lnTo>
                <a:lnTo>
                  <a:pt x="212344" y="2794"/>
                </a:lnTo>
                <a:lnTo>
                  <a:pt x="215010" y="1650"/>
                </a:lnTo>
                <a:lnTo>
                  <a:pt x="218694" y="1016"/>
                </a:lnTo>
                <a:lnTo>
                  <a:pt x="223519" y="635"/>
                </a:lnTo>
                <a:lnTo>
                  <a:pt x="228219" y="254"/>
                </a:lnTo>
                <a:lnTo>
                  <a:pt x="234441" y="0"/>
                </a:lnTo>
                <a:lnTo>
                  <a:pt x="242315" y="0"/>
                </a:lnTo>
                <a:lnTo>
                  <a:pt x="252729" y="0"/>
                </a:lnTo>
                <a:lnTo>
                  <a:pt x="260731" y="254"/>
                </a:lnTo>
                <a:lnTo>
                  <a:pt x="266445" y="762"/>
                </a:lnTo>
                <a:lnTo>
                  <a:pt x="272288" y="1143"/>
                </a:lnTo>
                <a:lnTo>
                  <a:pt x="276097" y="2412"/>
                </a:lnTo>
                <a:lnTo>
                  <a:pt x="278256" y="4318"/>
                </a:lnTo>
                <a:lnTo>
                  <a:pt x="280288" y="6223"/>
                </a:lnTo>
                <a:lnTo>
                  <a:pt x="280796" y="9017"/>
                </a:lnTo>
                <a:lnTo>
                  <a:pt x="279781" y="12954"/>
                </a:lnTo>
                <a:lnTo>
                  <a:pt x="278638" y="16764"/>
                </a:lnTo>
                <a:lnTo>
                  <a:pt x="276478" y="21971"/>
                </a:lnTo>
                <a:lnTo>
                  <a:pt x="273176" y="28448"/>
                </a:lnTo>
                <a:lnTo>
                  <a:pt x="176529" y="220980"/>
                </a:lnTo>
                <a:lnTo>
                  <a:pt x="176529" y="345313"/>
                </a:lnTo>
                <a:lnTo>
                  <a:pt x="176529" y="347091"/>
                </a:lnTo>
                <a:lnTo>
                  <a:pt x="175894" y="348742"/>
                </a:lnTo>
                <a:lnTo>
                  <a:pt x="174751" y="350139"/>
                </a:lnTo>
                <a:lnTo>
                  <a:pt x="173608" y="351663"/>
                </a:lnTo>
                <a:lnTo>
                  <a:pt x="171576" y="352806"/>
                </a:lnTo>
                <a:lnTo>
                  <a:pt x="168909" y="353695"/>
                </a:lnTo>
                <a:lnTo>
                  <a:pt x="166115" y="354584"/>
                </a:lnTo>
                <a:lnTo>
                  <a:pt x="162432" y="355346"/>
                </a:lnTo>
                <a:lnTo>
                  <a:pt x="157860" y="355854"/>
                </a:lnTo>
                <a:lnTo>
                  <a:pt x="153161" y="356489"/>
                </a:lnTo>
                <a:lnTo>
                  <a:pt x="147319" y="356743"/>
                </a:lnTo>
                <a:lnTo>
                  <a:pt x="140461" y="356743"/>
                </a:lnTo>
                <a:lnTo>
                  <a:pt x="133350" y="356743"/>
                </a:lnTo>
                <a:lnTo>
                  <a:pt x="127507" y="356489"/>
                </a:lnTo>
                <a:lnTo>
                  <a:pt x="122935" y="355854"/>
                </a:lnTo>
                <a:lnTo>
                  <a:pt x="118490" y="355346"/>
                </a:lnTo>
                <a:lnTo>
                  <a:pt x="106044" y="350139"/>
                </a:lnTo>
                <a:lnTo>
                  <a:pt x="104901" y="348742"/>
                </a:lnTo>
                <a:lnTo>
                  <a:pt x="104393" y="347091"/>
                </a:lnTo>
                <a:lnTo>
                  <a:pt x="104393" y="345313"/>
                </a:lnTo>
                <a:lnTo>
                  <a:pt x="104393" y="220980"/>
                </a:lnTo>
                <a:lnTo>
                  <a:pt x="7746" y="28448"/>
                </a:lnTo>
                <a:lnTo>
                  <a:pt x="4317" y="21717"/>
                </a:lnTo>
                <a:lnTo>
                  <a:pt x="2031" y="16510"/>
                </a:lnTo>
                <a:lnTo>
                  <a:pt x="1015" y="12700"/>
                </a:lnTo>
                <a:lnTo>
                  <a:pt x="0" y="9017"/>
                </a:lnTo>
                <a:lnTo>
                  <a:pt x="634" y="6223"/>
                </a:lnTo>
                <a:lnTo>
                  <a:pt x="2666" y="4318"/>
                </a:lnTo>
                <a:lnTo>
                  <a:pt x="4825" y="2412"/>
                </a:lnTo>
                <a:lnTo>
                  <a:pt x="8635" y="1143"/>
                </a:lnTo>
                <a:lnTo>
                  <a:pt x="14350" y="762"/>
                </a:lnTo>
                <a:lnTo>
                  <a:pt x="19938" y="254"/>
                </a:lnTo>
                <a:lnTo>
                  <a:pt x="27812" y="0"/>
                </a:lnTo>
                <a:lnTo>
                  <a:pt x="37718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46529" y="3078479"/>
            <a:ext cx="72390" cy="356870"/>
          </a:xfrm>
          <a:custGeom>
            <a:avLst/>
            <a:gdLst/>
            <a:ahLst/>
            <a:cxnLst/>
            <a:rect l="l" t="t" r="r" b="b"/>
            <a:pathLst>
              <a:path w="72389" h="356870">
                <a:moveTo>
                  <a:pt x="36068" y="0"/>
                </a:moveTo>
                <a:lnTo>
                  <a:pt x="43179" y="0"/>
                </a:lnTo>
                <a:lnTo>
                  <a:pt x="49021" y="381"/>
                </a:lnTo>
                <a:lnTo>
                  <a:pt x="53593" y="889"/>
                </a:lnTo>
                <a:lnTo>
                  <a:pt x="58165" y="1397"/>
                </a:lnTo>
                <a:lnTo>
                  <a:pt x="72135" y="9652"/>
                </a:lnTo>
                <a:lnTo>
                  <a:pt x="72135" y="11557"/>
                </a:lnTo>
                <a:lnTo>
                  <a:pt x="72135" y="345313"/>
                </a:lnTo>
                <a:lnTo>
                  <a:pt x="72135" y="347091"/>
                </a:lnTo>
                <a:lnTo>
                  <a:pt x="71500" y="348742"/>
                </a:lnTo>
                <a:lnTo>
                  <a:pt x="70357" y="350139"/>
                </a:lnTo>
                <a:lnTo>
                  <a:pt x="69214" y="351663"/>
                </a:lnTo>
                <a:lnTo>
                  <a:pt x="53593" y="355854"/>
                </a:lnTo>
                <a:lnTo>
                  <a:pt x="49021" y="356489"/>
                </a:lnTo>
                <a:lnTo>
                  <a:pt x="43179" y="356743"/>
                </a:lnTo>
                <a:lnTo>
                  <a:pt x="36068" y="356743"/>
                </a:lnTo>
                <a:lnTo>
                  <a:pt x="29209" y="356743"/>
                </a:lnTo>
                <a:lnTo>
                  <a:pt x="23368" y="356489"/>
                </a:lnTo>
                <a:lnTo>
                  <a:pt x="18795" y="355854"/>
                </a:lnTo>
                <a:lnTo>
                  <a:pt x="14096" y="355346"/>
                </a:lnTo>
                <a:lnTo>
                  <a:pt x="0" y="347091"/>
                </a:lnTo>
                <a:lnTo>
                  <a:pt x="0" y="345313"/>
                </a:lnTo>
                <a:lnTo>
                  <a:pt x="0" y="11557"/>
                </a:lnTo>
                <a:lnTo>
                  <a:pt x="0" y="9652"/>
                </a:lnTo>
                <a:lnTo>
                  <a:pt x="634" y="8128"/>
                </a:lnTo>
                <a:lnTo>
                  <a:pt x="18922" y="889"/>
                </a:lnTo>
                <a:lnTo>
                  <a:pt x="23368" y="381"/>
                </a:lnTo>
                <a:lnTo>
                  <a:pt x="29209" y="0"/>
                </a:lnTo>
                <a:lnTo>
                  <a:pt x="36068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51203" y="4219955"/>
            <a:ext cx="164591" cy="166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4208" y="3838955"/>
            <a:ext cx="138506" cy="13843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59636" y="3834384"/>
            <a:ext cx="147650" cy="1475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80388" y="4096511"/>
            <a:ext cx="6010656" cy="4297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94485" y="3697985"/>
            <a:ext cx="5982716" cy="4889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864353" y="3818254"/>
            <a:ext cx="100330" cy="150495"/>
          </a:xfrm>
          <a:custGeom>
            <a:avLst/>
            <a:gdLst/>
            <a:ahLst/>
            <a:cxnLst/>
            <a:rect l="l" t="t" r="r" b="b"/>
            <a:pathLst>
              <a:path w="100329" h="150495">
                <a:moveTo>
                  <a:pt x="49911" y="0"/>
                </a:moveTo>
                <a:lnTo>
                  <a:pt x="0" y="150114"/>
                </a:lnTo>
                <a:lnTo>
                  <a:pt x="100203" y="150114"/>
                </a:lnTo>
                <a:lnTo>
                  <a:pt x="50165" y="0"/>
                </a:lnTo>
                <a:lnTo>
                  <a:pt x="49911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22322" y="3818254"/>
            <a:ext cx="100330" cy="150495"/>
          </a:xfrm>
          <a:custGeom>
            <a:avLst/>
            <a:gdLst/>
            <a:ahLst/>
            <a:cxnLst/>
            <a:rect l="l" t="t" r="r" b="b"/>
            <a:pathLst>
              <a:path w="100330" h="150495">
                <a:moveTo>
                  <a:pt x="49910" y="0"/>
                </a:moveTo>
                <a:lnTo>
                  <a:pt x="0" y="150114"/>
                </a:lnTo>
                <a:lnTo>
                  <a:pt x="100202" y="150114"/>
                </a:lnTo>
                <a:lnTo>
                  <a:pt x="50164" y="0"/>
                </a:lnTo>
                <a:lnTo>
                  <a:pt x="49910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50632" y="3802379"/>
            <a:ext cx="156845" cy="24955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92648" y="3802379"/>
            <a:ext cx="156845" cy="24955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61795" y="3801617"/>
            <a:ext cx="104140" cy="1290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35418" y="3801109"/>
            <a:ext cx="106933" cy="1093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85739" y="3801109"/>
            <a:ext cx="106934" cy="10934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72407" y="3801109"/>
            <a:ext cx="106934" cy="1093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48957" y="3803396"/>
            <a:ext cx="184150" cy="248285"/>
          </a:xfrm>
          <a:custGeom>
            <a:avLst/>
            <a:gdLst/>
            <a:ahLst/>
            <a:cxnLst/>
            <a:rect l="l" t="t" r="r" b="b"/>
            <a:pathLst>
              <a:path w="184150" h="248285">
                <a:moveTo>
                  <a:pt x="92837" y="0"/>
                </a:moveTo>
                <a:lnTo>
                  <a:pt x="48514" y="10032"/>
                </a:lnTo>
                <a:lnTo>
                  <a:pt x="19939" y="36702"/>
                </a:lnTo>
                <a:lnTo>
                  <a:pt x="4445" y="75564"/>
                </a:lnTo>
                <a:lnTo>
                  <a:pt x="0" y="122681"/>
                </a:lnTo>
                <a:lnTo>
                  <a:pt x="263" y="136782"/>
                </a:lnTo>
                <a:lnTo>
                  <a:pt x="4318" y="174751"/>
                </a:lnTo>
                <a:lnTo>
                  <a:pt x="19050" y="214121"/>
                </a:lnTo>
                <a:lnTo>
                  <a:pt x="56195" y="242901"/>
                </a:lnTo>
                <a:lnTo>
                  <a:pt x="90932" y="247776"/>
                </a:lnTo>
                <a:lnTo>
                  <a:pt x="103624" y="247157"/>
                </a:lnTo>
                <a:lnTo>
                  <a:pt x="143559" y="232560"/>
                </a:lnTo>
                <a:lnTo>
                  <a:pt x="168874" y="202368"/>
                </a:lnTo>
                <a:lnTo>
                  <a:pt x="181197" y="160275"/>
                </a:lnTo>
                <a:lnTo>
                  <a:pt x="183769" y="123824"/>
                </a:lnTo>
                <a:lnTo>
                  <a:pt x="183485" y="110156"/>
                </a:lnTo>
                <a:lnTo>
                  <a:pt x="176752" y="62128"/>
                </a:lnTo>
                <a:lnTo>
                  <a:pt x="158777" y="26392"/>
                </a:lnTo>
                <a:lnTo>
                  <a:pt x="127216" y="5036"/>
                </a:lnTo>
                <a:lnTo>
                  <a:pt x="92837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73297" y="3803396"/>
            <a:ext cx="184150" cy="248285"/>
          </a:xfrm>
          <a:custGeom>
            <a:avLst/>
            <a:gdLst/>
            <a:ahLst/>
            <a:cxnLst/>
            <a:rect l="l" t="t" r="r" b="b"/>
            <a:pathLst>
              <a:path w="184150" h="248285">
                <a:moveTo>
                  <a:pt x="92837" y="0"/>
                </a:moveTo>
                <a:lnTo>
                  <a:pt x="48513" y="10032"/>
                </a:lnTo>
                <a:lnTo>
                  <a:pt x="19938" y="36702"/>
                </a:lnTo>
                <a:lnTo>
                  <a:pt x="4444" y="75564"/>
                </a:lnTo>
                <a:lnTo>
                  <a:pt x="0" y="122681"/>
                </a:lnTo>
                <a:lnTo>
                  <a:pt x="263" y="136782"/>
                </a:lnTo>
                <a:lnTo>
                  <a:pt x="4317" y="174751"/>
                </a:lnTo>
                <a:lnTo>
                  <a:pt x="19050" y="214121"/>
                </a:lnTo>
                <a:lnTo>
                  <a:pt x="56195" y="242901"/>
                </a:lnTo>
                <a:lnTo>
                  <a:pt x="90931" y="247776"/>
                </a:lnTo>
                <a:lnTo>
                  <a:pt x="103624" y="247157"/>
                </a:lnTo>
                <a:lnTo>
                  <a:pt x="143559" y="232560"/>
                </a:lnTo>
                <a:lnTo>
                  <a:pt x="168874" y="202368"/>
                </a:lnTo>
                <a:lnTo>
                  <a:pt x="181197" y="160275"/>
                </a:lnTo>
                <a:lnTo>
                  <a:pt x="183768" y="123824"/>
                </a:lnTo>
                <a:lnTo>
                  <a:pt x="183485" y="110156"/>
                </a:lnTo>
                <a:lnTo>
                  <a:pt x="176752" y="62128"/>
                </a:lnTo>
                <a:lnTo>
                  <a:pt x="158777" y="26392"/>
                </a:lnTo>
                <a:lnTo>
                  <a:pt x="127216" y="5036"/>
                </a:lnTo>
                <a:lnTo>
                  <a:pt x="92837" y="0"/>
                </a:lnTo>
                <a:close/>
              </a:path>
            </a:pathLst>
          </a:custGeom>
          <a:ln w="9143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83577" y="3750690"/>
            <a:ext cx="294005" cy="353695"/>
          </a:xfrm>
          <a:custGeom>
            <a:avLst/>
            <a:gdLst/>
            <a:ahLst/>
            <a:cxnLst/>
            <a:rect l="l" t="t" r="r" b="b"/>
            <a:pathLst>
              <a:path w="294004" h="353695">
                <a:moveTo>
                  <a:pt x="21336" y="0"/>
                </a:moveTo>
                <a:lnTo>
                  <a:pt x="112014" y="0"/>
                </a:lnTo>
                <a:lnTo>
                  <a:pt x="134733" y="690"/>
                </a:lnTo>
                <a:lnTo>
                  <a:pt x="174789" y="6215"/>
                </a:lnTo>
                <a:lnTo>
                  <a:pt x="222472" y="24876"/>
                </a:lnTo>
                <a:lnTo>
                  <a:pt x="258220" y="55370"/>
                </a:lnTo>
                <a:lnTo>
                  <a:pt x="281813" y="97535"/>
                </a:lnTo>
                <a:lnTo>
                  <a:pt x="292885" y="151167"/>
                </a:lnTo>
                <a:lnTo>
                  <a:pt x="293624" y="171576"/>
                </a:lnTo>
                <a:lnTo>
                  <a:pt x="292836" y="194986"/>
                </a:lnTo>
                <a:lnTo>
                  <a:pt x="286498" y="236567"/>
                </a:lnTo>
                <a:lnTo>
                  <a:pt x="265461" y="286099"/>
                </a:lnTo>
                <a:lnTo>
                  <a:pt x="231927" y="321311"/>
                </a:lnTo>
                <a:lnTo>
                  <a:pt x="186690" y="343153"/>
                </a:lnTo>
                <a:lnTo>
                  <a:pt x="128379" y="352798"/>
                </a:lnTo>
                <a:lnTo>
                  <a:pt x="105664" y="353440"/>
                </a:lnTo>
                <a:lnTo>
                  <a:pt x="21336" y="353440"/>
                </a:lnTo>
                <a:lnTo>
                  <a:pt x="15367" y="353440"/>
                </a:lnTo>
                <a:lnTo>
                  <a:pt x="10287" y="351662"/>
                </a:lnTo>
                <a:lnTo>
                  <a:pt x="6223" y="348106"/>
                </a:lnTo>
                <a:lnTo>
                  <a:pt x="2031" y="344550"/>
                </a:lnTo>
                <a:lnTo>
                  <a:pt x="0" y="338835"/>
                </a:lnTo>
                <a:lnTo>
                  <a:pt x="0" y="330834"/>
                </a:lnTo>
                <a:lnTo>
                  <a:pt x="0" y="22732"/>
                </a:lnTo>
                <a:lnTo>
                  <a:pt x="0" y="14731"/>
                </a:lnTo>
                <a:lnTo>
                  <a:pt x="2031" y="8889"/>
                </a:lnTo>
                <a:lnTo>
                  <a:pt x="6223" y="5333"/>
                </a:lnTo>
                <a:lnTo>
                  <a:pt x="10287" y="1777"/>
                </a:lnTo>
                <a:lnTo>
                  <a:pt x="15367" y="0"/>
                </a:lnTo>
                <a:lnTo>
                  <a:pt x="21336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68108" y="3750690"/>
            <a:ext cx="262255" cy="355600"/>
          </a:xfrm>
          <a:custGeom>
            <a:avLst/>
            <a:gdLst/>
            <a:ahLst/>
            <a:cxnLst/>
            <a:rect l="l" t="t" r="r" b="b"/>
            <a:pathLst>
              <a:path w="262254" h="355600">
                <a:moveTo>
                  <a:pt x="21336" y="0"/>
                </a:moveTo>
                <a:lnTo>
                  <a:pt x="112775" y="0"/>
                </a:lnTo>
                <a:lnTo>
                  <a:pt x="122047" y="0"/>
                </a:lnTo>
                <a:lnTo>
                  <a:pt x="129794" y="253"/>
                </a:lnTo>
                <a:lnTo>
                  <a:pt x="135763" y="634"/>
                </a:lnTo>
                <a:lnTo>
                  <a:pt x="141732" y="1015"/>
                </a:lnTo>
                <a:lnTo>
                  <a:pt x="147193" y="1396"/>
                </a:lnTo>
                <a:lnTo>
                  <a:pt x="190500" y="12318"/>
                </a:lnTo>
                <a:lnTo>
                  <a:pt x="225026" y="37812"/>
                </a:lnTo>
                <a:lnTo>
                  <a:pt x="242363" y="77168"/>
                </a:lnTo>
                <a:lnTo>
                  <a:pt x="243967" y="97027"/>
                </a:lnTo>
                <a:lnTo>
                  <a:pt x="243681" y="105695"/>
                </a:lnTo>
                <a:lnTo>
                  <a:pt x="233838" y="143192"/>
                </a:lnTo>
                <a:lnTo>
                  <a:pt x="204597" y="175386"/>
                </a:lnTo>
                <a:lnTo>
                  <a:pt x="175387" y="188975"/>
                </a:lnTo>
                <a:lnTo>
                  <a:pt x="180594" y="191642"/>
                </a:lnTo>
                <a:lnTo>
                  <a:pt x="185547" y="194690"/>
                </a:lnTo>
                <a:lnTo>
                  <a:pt x="190246" y="198373"/>
                </a:lnTo>
                <a:lnTo>
                  <a:pt x="194945" y="201929"/>
                </a:lnTo>
                <a:lnTo>
                  <a:pt x="199263" y="206374"/>
                </a:lnTo>
                <a:lnTo>
                  <a:pt x="203326" y="211581"/>
                </a:lnTo>
                <a:lnTo>
                  <a:pt x="207391" y="216788"/>
                </a:lnTo>
                <a:lnTo>
                  <a:pt x="225551" y="251840"/>
                </a:lnTo>
                <a:lnTo>
                  <a:pt x="255397" y="321436"/>
                </a:lnTo>
                <a:lnTo>
                  <a:pt x="262255" y="342391"/>
                </a:lnTo>
                <a:lnTo>
                  <a:pt x="262255" y="344169"/>
                </a:lnTo>
                <a:lnTo>
                  <a:pt x="262255" y="346201"/>
                </a:lnTo>
                <a:lnTo>
                  <a:pt x="231394" y="355091"/>
                </a:lnTo>
                <a:lnTo>
                  <a:pt x="222376" y="355091"/>
                </a:lnTo>
                <a:lnTo>
                  <a:pt x="214630" y="355091"/>
                </a:lnTo>
                <a:lnTo>
                  <a:pt x="193294" y="352424"/>
                </a:lnTo>
                <a:lnTo>
                  <a:pt x="190626" y="351535"/>
                </a:lnTo>
                <a:lnTo>
                  <a:pt x="188722" y="350265"/>
                </a:lnTo>
                <a:lnTo>
                  <a:pt x="187706" y="348614"/>
                </a:lnTo>
                <a:lnTo>
                  <a:pt x="186563" y="347090"/>
                </a:lnTo>
                <a:lnTo>
                  <a:pt x="185674" y="345185"/>
                </a:lnTo>
                <a:lnTo>
                  <a:pt x="184912" y="343026"/>
                </a:lnTo>
                <a:lnTo>
                  <a:pt x="153289" y="264159"/>
                </a:lnTo>
                <a:lnTo>
                  <a:pt x="150379" y="257663"/>
                </a:lnTo>
                <a:lnTo>
                  <a:pt x="147542" y="251523"/>
                </a:lnTo>
                <a:lnTo>
                  <a:pt x="144752" y="245764"/>
                </a:lnTo>
                <a:lnTo>
                  <a:pt x="141986" y="240410"/>
                </a:lnTo>
                <a:lnTo>
                  <a:pt x="138430" y="233425"/>
                </a:lnTo>
                <a:lnTo>
                  <a:pt x="101854" y="208914"/>
                </a:lnTo>
                <a:lnTo>
                  <a:pt x="94234" y="208914"/>
                </a:lnTo>
                <a:lnTo>
                  <a:pt x="71882" y="208914"/>
                </a:lnTo>
                <a:lnTo>
                  <a:pt x="71882" y="343661"/>
                </a:lnTo>
                <a:lnTo>
                  <a:pt x="71882" y="345439"/>
                </a:lnTo>
                <a:lnTo>
                  <a:pt x="71247" y="347090"/>
                </a:lnTo>
                <a:lnTo>
                  <a:pt x="53340" y="354202"/>
                </a:lnTo>
                <a:lnTo>
                  <a:pt x="48768" y="354837"/>
                </a:lnTo>
                <a:lnTo>
                  <a:pt x="42925" y="355091"/>
                </a:lnTo>
                <a:lnTo>
                  <a:pt x="35814" y="355091"/>
                </a:lnTo>
                <a:lnTo>
                  <a:pt x="28829" y="355091"/>
                </a:lnTo>
                <a:lnTo>
                  <a:pt x="23114" y="354837"/>
                </a:lnTo>
                <a:lnTo>
                  <a:pt x="18415" y="354202"/>
                </a:lnTo>
                <a:lnTo>
                  <a:pt x="13843" y="353694"/>
                </a:lnTo>
                <a:lnTo>
                  <a:pt x="0" y="345439"/>
                </a:lnTo>
                <a:lnTo>
                  <a:pt x="0" y="343661"/>
                </a:lnTo>
                <a:lnTo>
                  <a:pt x="0" y="22732"/>
                </a:lnTo>
                <a:lnTo>
                  <a:pt x="0" y="14731"/>
                </a:lnTo>
                <a:lnTo>
                  <a:pt x="2032" y="8889"/>
                </a:lnTo>
                <a:lnTo>
                  <a:pt x="6223" y="5333"/>
                </a:lnTo>
                <a:lnTo>
                  <a:pt x="10287" y="1777"/>
                </a:lnTo>
                <a:lnTo>
                  <a:pt x="15367" y="0"/>
                </a:lnTo>
                <a:lnTo>
                  <a:pt x="21336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33896" y="3750690"/>
            <a:ext cx="209550" cy="353695"/>
          </a:xfrm>
          <a:custGeom>
            <a:avLst/>
            <a:gdLst/>
            <a:ahLst/>
            <a:cxnLst/>
            <a:rect l="l" t="t" r="r" b="b"/>
            <a:pathLst>
              <a:path w="209550" h="353695">
                <a:moveTo>
                  <a:pt x="21336" y="0"/>
                </a:moveTo>
                <a:lnTo>
                  <a:pt x="197738" y="0"/>
                </a:lnTo>
                <a:lnTo>
                  <a:pt x="199389" y="0"/>
                </a:lnTo>
                <a:lnTo>
                  <a:pt x="200787" y="507"/>
                </a:lnTo>
                <a:lnTo>
                  <a:pt x="202056" y="1396"/>
                </a:lnTo>
                <a:lnTo>
                  <a:pt x="203453" y="2285"/>
                </a:lnTo>
                <a:lnTo>
                  <a:pt x="204469" y="3936"/>
                </a:lnTo>
                <a:lnTo>
                  <a:pt x="205358" y="6222"/>
                </a:lnTo>
                <a:lnTo>
                  <a:pt x="206248" y="8508"/>
                </a:lnTo>
                <a:lnTo>
                  <a:pt x="207010" y="11429"/>
                </a:lnTo>
                <a:lnTo>
                  <a:pt x="207390" y="14985"/>
                </a:lnTo>
                <a:lnTo>
                  <a:pt x="207899" y="18541"/>
                </a:lnTo>
                <a:lnTo>
                  <a:pt x="208152" y="22986"/>
                </a:lnTo>
                <a:lnTo>
                  <a:pt x="208152" y="28447"/>
                </a:lnTo>
                <a:lnTo>
                  <a:pt x="208152" y="33527"/>
                </a:lnTo>
                <a:lnTo>
                  <a:pt x="207899" y="37845"/>
                </a:lnTo>
                <a:lnTo>
                  <a:pt x="207390" y="41401"/>
                </a:lnTo>
                <a:lnTo>
                  <a:pt x="207010" y="44957"/>
                </a:lnTo>
                <a:lnTo>
                  <a:pt x="206248" y="47878"/>
                </a:lnTo>
                <a:lnTo>
                  <a:pt x="205358" y="50037"/>
                </a:lnTo>
                <a:lnTo>
                  <a:pt x="204469" y="52196"/>
                </a:lnTo>
                <a:lnTo>
                  <a:pt x="203453" y="53847"/>
                </a:lnTo>
                <a:lnTo>
                  <a:pt x="202056" y="54863"/>
                </a:lnTo>
                <a:lnTo>
                  <a:pt x="200787" y="55752"/>
                </a:lnTo>
                <a:lnTo>
                  <a:pt x="199389" y="56260"/>
                </a:lnTo>
                <a:lnTo>
                  <a:pt x="197738" y="56260"/>
                </a:lnTo>
                <a:lnTo>
                  <a:pt x="71627" y="56260"/>
                </a:lnTo>
                <a:lnTo>
                  <a:pt x="71627" y="142620"/>
                </a:lnTo>
                <a:lnTo>
                  <a:pt x="178307" y="142620"/>
                </a:lnTo>
                <a:lnTo>
                  <a:pt x="179958" y="142620"/>
                </a:lnTo>
                <a:lnTo>
                  <a:pt x="181482" y="143128"/>
                </a:lnTo>
                <a:lnTo>
                  <a:pt x="182879" y="144144"/>
                </a:lnTo>
                <a:lnTo>
                  <a:pt x="184276" y="145160"/>
                </a:lnTo>
                <a:lnTo>
                  <a:pt x="188975" y="165099"/>
                </a:lnTo>
                <a:lnTo>
                  <a:pt x="188975" y="170179"/>
                </a:lnTo>
                <a:lnTo>
                  <a:pt x="188975" y="175513"/>
                </a:lnTo>
                <a:lnTo>
                  <a:pt x="182879" y="196087"/>
                </a:lnTo>
                <a:lnTo>
                  <a:pt x="181482" y="197103"/>
                </a:lnTo>
                <a:lnTo>
                  <a:pt x="179958" y="197484"/>
                </a:lnTo>
                <a:lnTo>
                  <a:pt x="178307" y="197484"/>
                </a:lnTo>
                <a:lnTo>
                  <a:pt x="71627" y="197484"/>
                </a:lnTo>
                <a:lnTo>
                  <a:pt x="71627" y="297179"/>
                </a:lnTo>
                <a:lnTo>
                  <a:pt x="198881" y="297179"/>
                </a:lnTo>
                <a:lnTo>
                  <a:pt x="200532" y="297179"/>
                </a:lnTo>
                <a:lnTo>
                  <a:pt x="208787" y="312038"/>
                </a:lnTo>
                <a:lnTo>
                  <a:pt x="209295" y="315594"/>
                </a:lnTo>
                <a:lnTo>
                  <a:pt x="209550" y="320039"/>
                </a:lnTo>
                <a:lnTo>
                  <a:pt x="209550" y="325373"/>
                </a:lnTo>
                <a:lnTo>
                  <a:pt x="209550" y="330580"/>
                </a:lnTo>
                <a:lnTo>
                  <a:pt x="209295" y="335025"/>
                </a:lnTo>
                <a:lnTo>
                  <a:pt x="208787" y="338581"/>
                </a:lnTo>
                <a:lnTo>
                  <a:pt x="208406" y="342137"/>
                </a:lnTo>
                <a:lnTo>
                  <a:pt x="203326" y="351916"/>
                </a:lnTo>
                <a:lnTo>
                  <a:pt x="201929" y="352932"/>
                </a:lnTo>
                <a:lnTo>
                  <a:pt x="200532" y="353440"/>
                </a:lnTo>
                <a:lnTo>
                  <a:pt x="198881" y="353440"/>
                </a:lnTo>
                <a:lnTo>
                  <a:pt x="21336" y="353440"/>
                </a:lnTo>
                <a:lnTo>
                  <a:pt x="15366" y="353440"/>
                </a:lnTo>
                <a:lnTo>
                  <a:pt x="10287" y="351662"/>
                </a:lnTo>
                <a:lnTo>
                  <a:pt x="6223" y="348106"/>
                </a:lnTo>
                <a:lnTo>
                  <a:pt x="2031" y="344550"/>
                </a:lnTo>
                <a:lnTo>
                  <a:pt x="0" y="338835"/>
                </a:lnTo>
                <a:lnTo>
                  <a:pt x="0" y="330834"/>
                </a:lnTo>
                <a:lnTo>
                  <a:pt x="0" y="22732"/>
                </a:lnTo>
                <a:lnTo>
                  <a:pt x="0" y="14731"/>
                </a:lnTo>
                <a:lnTo>
                  <a:pt x="2031" y="8889"/>
                </a:lnTo>
                <a:lnTo>
                  <a:pt x="6223" y="5333"/>
                </a:lnTo>
                <a:lnTo>
                  <a:pt x="10287" y="1777"/>
                </a:lnTo>
                <a:lnTo>
                  <a:pt x="15366" y="0"/>
                </a:lnTo>
                <a:lnTo>
                  <a:pt x="21336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18428" y="3750690"/>
            <a:ext cx="262255" cy="355600"/>
          </a:xfrm>
          <a:custGeom>
            <a:avLst/>
            <a:gdLst/>
            <a:ahLst/>
            <a:cxnLst/>
            <a:rect l="l" t="t" r="r" b="b"/>
            <a:pathLst>
              <a:path w="262254" h="355600">
                <a:moveTo>
                  <a:pt x="21336" y="0"/>
                </a:moveTo>
                <a:lnTo>
                  <a:pt x="112775" y="0"/>
                </a:lnTo>
                <a:lnTo>
                  <a:pt x="122047" y="0"/>
                </a:lnTo>
                <a:lnTo>
                  <a:pt x="129794" y="253"/>
                </a:lnTo>
                <a:lnTo>
                  <a:pt x="135762" y="634"/>
                </a:lnTo>
                <a:lnTo>
                  <a:pt x="141732" y="1015"/>
                </a:lnTo>
                <a:lnTo>
                  <a:pt x="147193" y="1396"/>
                </a:lnTo>
                <a:lnTo>
                  <a:pt x="190500" y="12318"/>
                </a:lnTo>
                <a:lnTo>
                  <a:pt x="225026" y="37812"/>
                </a:lnTo>
                <a:lnTo>
                  <a:pt x="242363" y="77168"/>
                </a:lnTo>
                <a:lnTo>
                  <a:pt x="243967" y="97027"/>
                </a:lnTo>
                <a:lnTo>
                  <a:pt x="243681" y="105695"/>
                </a:lnTo>
                <a:lnTo>
                  <a:pt x="233838" y="143192"/>
                </a:lnTo>
                <a:lnTo>
                  <a:pt x="204597" y="175386"/>
                </a:lnTo>
                <a:lnTo>
                  <a:pt x="175387" y="188975"/>
                </a:lnTo>
                <a:lnTo>
                  <a:pt x="180594" y="191642"/>
                </a:lnTo>
                <a:lnTo>
                  <a:pt x="185547" y="194690"/>
                </a:lnTo>
                <a:lnTo>
                  <a:pt x="190246" y="198373"/>
                </a:lnTo>
                <a:lnTo>
                  <a:pt x="194945" y="201929"/>
                </a:lnTo>
                <a:lnTo>
                  <a:pt x="199262" y="206374"/>
                </a:lnTo>
                <a:lnTo>
                  <a:pt x="203326" y="211581"/>
                </a:lnTo>
                <a:lnTo>
                  <a:pt x="207391" y="216788"/>
                </a:lnTo>
                <a:lnTo>
                  <a:pt x="225551" y="251840"/>
                </a:lnTo>
                <a:lnTo>
                  <a:pt x="255397" y="321436"/>
                </a:lnTo>
                <a:lnTo>
                  <a:pt x="258063" y="328421"/>
                </a:lnTo>
                <a:lnTo>
                  <a:pt x="259969" y="333501"/>
                </a:lnTo>
                <a:lnTo>
                  <a:pt x="260858" y="336676"/>
                </a:lnTo>
                <a:lnTo>
                  <a:pt x="261747" y="339851"/>
                </a:lnTo>
                <a:lnTo>
                  <a:pt x="262255" y="342391"/>
                </a:lnTo>
                <a:lnTo>
                  <a:pt x="262255" y="344169"/>
                </a:lnTo>
                <a:lnTo>
                  <a:pt x="262255" y="346201"/>
                </a:lnTo>
                <a:lnTo>
                  <a:pt x="231394" y="355091"/>
                </a:lnTo>
                <a:lnTo>
                  <a:pt x="222376" y="355091"/>
                </a:lnTo>
                <a:lnTo>
                  <a:pt x="214630" y="355091"/>
                </a:lnTo>
                <a:lnTo>
                  <a:pt x="193294" y="352424"/>
                </a:lnTo>
                <a:lnTo>
                  <a:pt x="190626" y="351535"/>
                </a:lnTo>
                <a:lnTo>
                  <a:pt x="188722" y="350265"/>
                </a:lnTo>
                <a:lnTo>
                  <a:pt x="187706" y="348614"/>
                </a:lnTo>
                <a:lnTo>
                  <a:pt x="186562" y="347090"/>
                </a:lnTo>
                <a:lnTo>
                  <a:pt x="185674" y="345185"/>
                </a:lnTo>
                <a:lnTo>
                  <a:pt x="184912" y="343026"/>
                </a:lnTo>
                <a:lnTo>
                  <a:pt x="153288" y="264159"/>
                </a:lnTo>
                <a:lnTo>
                  <a:pt x="150379" y="257663"/>
                </a:lnTo>
                <a:lnTo>
                  <a:pt x="147542" y="251523"/>
                </a:lnTo>
                <a:lnTo>
                  <a:pt x="144752" y="245764"/>
                </a:lnTo>
                <a:lnTo>
                  <a:pt x="141986" y="240410"/>
                </a:lnTo>
                <a:lnTo>
                  <a:pt x="138430" y="233425"/>
                </a:lnTo>
                <a:lnTo>
                  <a:pt x="101854" y="208914"/>
                </a:lnTo>
                <a:lnTo>
                  <a:pt x="94234" y="208914"/>
                </a:lnTo>
                <a:lnTo>
                  <a:pt x="71882" y="208914"/>
                </a:lnTo>
                <a:lnTo>
                  <a:pt x="71882" y="343661"/>
                </a:lnTo>
                <a:lnTo>
                  <a:pt x="71882" y="345439"/>
                </a:lnTo>
                <a:lnTo>
                  <a:pt x="71247" y="347090"/>
                </a:lnTo>
                <a:lnTo>
                  <a:pt x="53340" y="354202"/>
                </a:lnTo>
                <a:lnTo>
                  <a:pt x="48768" y="354837"/>
                </a:lnTo>
                <a:lnTo>
                  <a:pt x="42925" y="355091"/>
                </a:lnTo>
                <a:lnTo>
                  <a:pt x="35813" y="355091"/>
                </a:lnTo>
                <a:lnTo>
                  <a:pt x="28829" y="355091"/>
                </a:lnTo>
                <a:lnTo>
                  <a:pt x="23113" y="354837"/>
                </a:lnTo>
                <a:lnTo>
                  <a:pt x="18415" y="354202"/>
                </a:lnTo>
                <a:lnTo>
                  <a:pt x="13843" y="353694"/>
                </a:lnTo>
                <a:lnTo>
                  <a:pt x="0" y="345439"/>
                </a:lnTo>
                <a:lnTo>
                  <a:pt x="0" y="343661"/>
                </a:lnTo>
                <a:lnTo>
                  <a:pt x="0" y="22732"/>
                </a:lnTo>
                <a:lnTo>
                  <a:pt x="0" y="14731"/>
                </a:lnTo>
                <a:lnTo>
                  <a:pt x="2032" y="8889"/>
                </a:lnTo>
                <a:lnTo>
                  <a:pt x="6223" y="5333"/>
                </a:lnTo>
                <a:lnTo>
                  <a:pt x="10287" y="1777"/>
                </a:lnTo>
                <a:lnTo>
                  <a:pt x="15367" y="0"/>
                </a:lnTo>
                <a:lnTo>
                  <a:pt x="21336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25592" y="3750690"/>
            <a:ext cx="294005" cy="353695"/>
          </a:xfrm>
          <a:custGeom>
            <a:avLst/>
            <a:gdLst/>
            <a:ahLst/>
            <a:cxnLst/>
            <a:rect l="l" t="t" r="r" b="b"/>
            <a:pathLst>
              <a:path w="294004" h="353695">
                <a:moveTo>
                  <a:pt x="21336" y="0"/>
                </a:moveTo>
                <a:lnTo>
                  <a:pt x="112014" y="0"/>
                </a:lnTo>
                <a:lnTo>
                  <a:pt x="134733" y="690"/>
                </a:lnTo>
                <a:lnTo>
                  <a:pt x="174789" y="6215"/>
                </a:lnTo>
                <a:lnTo>
                  <a:pt x="222472" y="24876"/>
                </a:lnTo>
                <a:lnTo>
                  <a:pt x="258220" y="55370"/>
                </a:lnTo>
                <a:lnTo>
                  <a:pt x="281813" y="97535"/>
                </a:lnTo>
                <a:lnTo>
                  <a:pt x="292885" y="151167"/>
                </a:lnTo>
                <a:lnTo>
                  <a:pt x="293624" y="171576"/>
                </a:lnTo>
                <a:lnTo>
                  <a:pt x="292836" y="194986"/>
                </a:lnTo>
                <a:lnTo>
                  <a:pt x="286498" y="236567"/>
                </a:lnTo>
                <a:lnTo>
                  <a:pt x="265461" y="286099"/>
                </a:lnTo>
                <a:lnTo>
                  <a:pt x="231927" y="321311"/>
                </a:lnTo>
                <a:lnTo>
                  <a:pt x="186690" y="343153"/>
                </a:lnTo>
                <a:lnTo>
                  <a:pt x="128379" y="352798"/>
                </a:lnTo>
                <a:lnTo>
                  <a:pt x="105664" y="353440"/>
                </a:lnTo>
                <a:lnTo>
                  <a:pt x="21336" y="353440"/>
                </a:lnTo>
                <a:lnTo>
                  <a:pt x="15367" y="353440"/>
                </a:lnTo>
                <a:lnTo>
                  <a:pt x="10287" y="351662"/>
                </a:lnTo>
                <a:lnTo>
                  <a:pt x="6223" y="348106"/>
                </a:lnTo>
                <a:lnTo>
                  <a:pt x="2032" y="344550"/>
                </a:lnTo>
                <a:lnTo>
                  <a:pt x="0" y="338835"/>
                </a:lnTo>
                <a:lnTo>
                  <a:pt x="0" y="330834"/>
                </a:lnTo>
                <a:lnTo>
                  <a:pt x="0" y="22732"/>
                </a:lnTo>
                <a:lnTo>
                  <a:pt x="0" y="14731"/>
                </a:lnTo>
                <a:lnTo>
                  <a:pt x="2032" y="8889"/>
                </a:lnTo>
                <a:lnTo>
                  <a:pt x="6223" y="5333"/>
                </a:lnTo>
                <a:lnTo>
                  <a:pt x="10287" y="1777"/>
                </a:lnTo>
                <a:lnTo>
                  <a:pt x="15367" y="0"/>
                </a:lnTo>
                <a:lnTo>
                  <a:pt x="21336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20565" y="3750690"/>
            <a:ext cx="209550" cy="353695"/>
          </a:xfrm>
          <a:custGeom>
            <a:avLst/>
            <a:gdLst/>
            <a:ahLst/>
            <a:cxnLst/>
            <a:rect l="l" t="t" r="r" b="b"/>
            <a:pathLst>
              <a:path w="209550" h="353695">
                <a:moveTo>
                  <a:pt x="21336" y="0"/>
                </a:moveTo>
                <a:lnTo>
                  <a:pt x="197738" y="0"/>
                </a:lnTo>
                <a:lnTo>
                  <a:pt x="199389" y="0"/>
                </a:lnTo>
                <a:lnTo>
                  <a:pt x="200787" y="507"/>
                </a:lnTo>
                <a:lnTo>
                  <a:pt x="202057" y="1396"/>
                </a:lnTo>
                <a:lnTo>
                  <a:pt x="203454" y="2285"/>
                </a:lnTo>
                <a:lnTo>
                  <a:pt x="204470" y="3936"/>
                </a:lnTo>
                <a:lnTo>
                  <a:pt x="205359" y="6222"/>
                </a:lnTo>
                <a:lnTo>
                  <a:pt x="206248" y="8508"/>
                </a:lnTo>
                <a:lnTo>
                  <a:pt x="207010" y="11429"/>
                </a:lnTo>
                <a:lnTo>
                  <a:pt x="207390" y="14985"/>
                </a:lnTo>
                <a:lnTo>
                  <a:pt x="207899" y="18541"/>
                </a:lnTo>
                <a:lnTo>
                  <a:pt x="208152" y="22986"/>
                </a:lnTo>
                <a:lnTo>
                  <a:pt x="208152" y="28447"/>
                </a:lnTo>
                <a:lnTo>
                  <a:pt x="208152" y="33527"/>
                </a:lnTo>
                <a:lnTo>
                  <a:pt x="207899" y="37845"/>
                </a:lnTo>
                <a:lnTo>
                  <a:pt x="207390" y="41401"/>
                </a:lnTo>
                <a:lnTo>
                  <a:pt x="207010" y="44957"/>
                </a:lnTo>
                <a:lnTo>
                  <a:pt x="206248" y="47878"/>
                </a:lnTo>
                <a:lnTo>
                  <a:pt x="199389" y="56260"/>
                </a:lnTo>
                <a:lnTo>
                  <a:pt x="197738" y="56260"/>
                </a:lnTo>
                <a:lnTo>
                  <a:pt x="71627" y="56260"/>
                </a:lnTo>
                <a:lnTo>
                  <a:pt x="71627" y="142620"/>
                </a:lnTo>
                <a:lnTo>
                  <a:pt x="178308" y="142620"/>
                </a:lnTo>
                <a:lnTo>
                  <a:pt x="179959" y="142620"/>
                </a:lnTo>
                <a:lnTo>
                  <a:pt x="188975" y="165099"/>
                </a:lnTo>
                <a:lnTo>
                  <a:pt x="188975" y="170179"/>
                </a:lnTo>
                <a:lnTo>
                  <a:pt x="188975" y="175513"/>
                </a:lnTo>
                <a:lnTo>
                  <a:pt x="182880" y="196087"/>
                </a:lnTo>
                <a:lnTo>
                  <a:pt x="181483" y="197103"/>
                </a:lnTo>
                <a:lnTo>
                  <a:pt x="179959" y="197484"/>
                </a:lnTo>
                <a:lnTo>
                  <a:pt x="178308" y="197484"/>
                </a:lnTo>
                <a:lnTo>
                  <a:pt x="71627" y="197484"/>
                </a:lnTo>
                <a:lnTo>
                  <a:pt x="71627" y="297179"/>
                </a:lnTo>
                <a:lnTo>
                  <a:pt x="198882" y="297179"/>
                </a:lnTo>
                <a:lnTo>
                  <a:pt x="200533" y="297179"/>
                </a:lnTo>
                <a:lnTo>
                  <a:pt x="201930" y="297687"/>
                </a:lnTo>
                <a:lnTo>
                  <a:pt x="203326" y="298703"/>
                </a:lnTo>
                <a:lnTo>
                  <a:pt x="204724" y="299719"/>
                </a:lnTo>
                <a:lnTo>
                  <a:pt x="208787" y="312038"/>
                </a:lnTo>
                <a:lnTo>
                  <a:pt x="209296" y="315594"/>
                </a:lnTo>
                <a:lnTo>
                  <a:pt x="209550" y="320039"/>
                </a:lnTo>
                <a:lnTo>
                  <a:pt x="209550" y="325373"/>
                </a:lnTo>
                <a:lnTo>
                  <a:pt x="209550" y="330580"/>
                </a:lnTo>
                <a:lnTo>
                  <a:pt x="209296" y="335025"/>
                </a:lnTo>
                <a:lnTo>
                  <a:pt x="208787" y="338581"/>
                </a:lnTo>
                <a:lnTo>
                  <a:pt x="208407" y="342137"/>
                </a:lnTo>
                <a:lnTo>
                  <a:pt x="203326" y="351916"/>
                </a:lnTo>
                <a:lnTo>
                  <a:pt x="201930" y="352932"/>
                </a:lnTo>
                <a:lnTo>
                  <a:pt x="200533" y="353440"/>
                </a:lnTo>
                <a:lnTo>
                  <a:pt x="198882" y="353440"/>
                </a:lnTo>
                <a:lnTo>
                  <a:pt x="21336" y="353440"/>
                </a:lnTo>
                <a:lnTo>
                  <a:pt x="15367" y="353440"/>
                </a:lnTo>
                <a:lnTo>
                  <a:pt x="10287" y="351662"/>
                </a:lnTo>
                <a:lnTo>
                  <a:pt x="6223" y="348106"/>
                </a:lnTo>
                <a:lnTo>
                  <a:pt x="2032" y="344550"/>
                </a:lnTo>
                <a:lnTo>
                  <a:pt x="0" y="338835"/>
                </a:lnTo>
                <a:lnTo>
                  <a:pt x="0" y="330834"/>
                </a:lnTo>
                <a:lnTo>
                  <a:pt x="0" y="22732"/>
                </a:lnTo>
                <a:lnTo>
                  <a:pt x="0" y="14731"/>
                </a:lnTo>
                <a:lnTo>
                  <a:pt x="2032" y="8889"/>
                </a:lnTo>
                <a:lnTo>
                  <a:pt x="6223" y="5333"/>
                </a:lnTo>
                <a:lnTo>
                  <a:pt x="10287" y="1777"/>
                </a:lnTo>
                <a:lnTo>
                  <a:pt x="15367" y="0"/>
                </a:lnTo>
                <a:lnTo>
                  <a:pt x="21336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05096" y="3750690"/>
            <a:ext cx="262255" cy="355600"/>
          </a:xfrm>
          <a:custGeom>
            <a:avLst/>
            <a:gdLst/>
            <a:ahLst/>
            <a:cxnLst/>
            <a:rect l="l" t="t" r="r" b="b"/>
            <a:pathLst>
              <a:path w="262254" h="355600">
                <a:moveTo>
                  <a:pt x="21336" y="0"/>
                </a:moveTo>
                <a:lnTo>
                  <a:pt x="112775" y="0"/>
                </a:lnTo>
                <a:lnTo>
                  <a:pt x="122047" y="0"/>
                </a:lnTo>
                <a:lnTo>
                  <a:pt x="129793" y="253"/>
                </a:lnTo>
                <a:lnTo>
                  <a:pt x="172418" y="6016"/>
                </a:lnTo>
                <a:lnTo>
                  <a:pt x="213217" y="25927"/>
                </a:lnTo>
                <a:lnTo>
                  <a:pt x="237616" y="59689"/>
                </a:lnTo>
                <a:lnTo>
                  <a:pt x="243966" y="97027"/>
                </a:lnTo>
                <a:lnTo>
                  <a:pt x="243681" y="105695"/>
                </a:lnTo>
                <a:lnTo>
                  <a:pt x="233838" y="143192"/>
                </a:lnTo>
                <a:lnTo>
                  <a:pt x="204597" y="175386"/>
                </a:lnTo>
                <a:lnTo>
                  <a:pt x="175387" y="188975"/>
                </a:lnTo>
                <a:lnTo>
                  <a:pt x="180593" y="191642"/>
                </a:lnTo>
                <a:lnTo>
                  <a:pt x="185547" y="194690"/>
                </a:lnTo>
                <a:lnTo>
                  <a:pt x="190245" y="198373"/>
                </a:lnTo>
                <a:lnTo>
                  <a:pt x="194944" y="201929"/>
                </a:lnTo>
                <a:lnTo>
                  <a:pt x="199262" y="206374"/>
                </a:lnTo>
                <a:lnTo>
                  <a:pt x="203326" y="211581"/>
                </a:lnTo>
                <a:lnTo>
                  <a:pt x="207390" y="216788"/>
                </a:lnTo>
                <a:lnTo>
                  <a:pt x="225551" y="251840"/>
                </a:lnTo>
                <a:lnTo>
                  <a:pt x="255397" y="321436"/>
                </a:lnTo>
                <a:lnTo>
                  <a:pt x="258063" y="328421"/>
                </a:lnTo>
                <a:lnTo>
                  <a:pt x="259968" y="333501"/>
                </a:lnTo>
                <a:lnTo>
                  <a:pt x="260857" y="336676"/>
                </a:lnTo>
                <a:lnTo>
                  <a:pt x="261747" y="339851"/>
                </a:lnTo>
                <a:lnTo>
                  <a:pt x="262254" y="342391"/>
                </a:lnTo>
                <a:lnTo>
                  <a:pt x="262254" y="344169"/>
                </a:lnTo>
                <a:lnTo>
                  <a:pt x="262254" y="346201"/>
                </a:lnTo>
                <a:lnTo>
                  <a:pt x="231393" y="355091"/>
                </a:lnTo>
                <a:lnTo>
                  <a:pt x="222376" y="355091"/>
                </a:lnTo>
                <a:lnTo>
                  <a:pt x="214629" y="355091"/>
                </a:lnTo>
                <a:lnTo>
                  <a:pt x="193293" y="352424"/>
                </a:lnTo>
                <a:lnTo>
                  <a:pt x="190626" y="351535"/>
                </a:lnTo>
                <a:lnTo>
                  <a:pt x="188722" y="350265"/>
                </a:lnTo>
                <a:lnTo>
                  <a:pt x="187705" y="348614"/>
                </a:lnTo>
                <a:lnTo>
                  <a:pt x="186562" y="347090"/>
                </a:lnTo>
                <a:lnTo>
                  <a:pt x="185674" y="345185"/>
                </a:lnTo>
                <a:lnTo>
                  <a:pt x="184912" y="343026"/>
                </a:lnTo>
                <a:lnTo>
                  <a:pt x="153288" y="264159"/>
                </a:lnTo>
                <a:lnTo>
                  <a:pt x="150379" y="257663"/>
                </a:lnTo>
                <a:lnTo>
                  <a:pt x="147542" y="251523"/>
                </a:lnTo>
                <a:lnTo>
                  <a:pt x="144752" y="245764"/>
                </a:lnTo>
                <a:lnTo>
                  <a:pt x="141986" y="240410"/>
                </a:lnTo>
                <a:lnTo>
                  <a:pt x="138429" y="233425"/>
                </a:lnTo>
                <a:lnTo>
                  <a:pt x="101853" y="208914"/>
                </a:lnTo>
                <a:lnTo>
                  <a:pt x="94233" y="208914"/>
                </a:lnTo>
                <a:lnTo>
                  <a:pt x="71881" y="208914"/>
                </a:lnTo>
                <a:lnTo>
                  <a:pt x="71881" y="343661"/>
                </a:lnTo>
                <a:lnTo>
                  <a:pt x="71881" y="345439"/>
                </a:lnTo>
                <a:lnTo>
                  <a:pt x="71247" y="347090"/>
                </a:lnTo>
                <a:lnTo>
                  <a:pt x="53339" y="354202"/>
                </a:lnTo>
                <a:lnTo>
                  <a:pt x="48767" y="354837"/>
                </a:lnTo>
                <a:lnTo>
                  <a:pt x="42925" y="355091"/>
                </a:lnTo>
                <a:lnTo>
                  <a:pt x="35813" y="355091"/>
                </a:lnTo>
                <a:lnTo>
                  <a:pt x="28828" y="355091"/>
                </a:lnTo>
                <a:lnTo>
                  <a:pt x="23113" y="354837"/>
                </a:lnTo>
                <a:lnTo>
                  <a:pt x="18414" y="354202"/>
                </a:lnTo>
                <a:lnTo>
                  <a:pt x="13842" y="353694"/>
                </a:lnTo>
                <a:lnTo>
                  <a:pt x="0" y="345439"/>
                </a:lnTo>
                <a:lnTo>
                  <a:pt x="0" y="343661"/>
                </a:lnTo>
                <a:lnTo>
                  <a:pt x="0" y="22732"/>
                </a:lnTo>
                <a:lnTo>
                  <a:pt x="0" y="14731"/>
                </a:lnTo>
                <a:lnTo>
                  <a:pt x="2031" y="8889"/>
                </a:lnTo>
                <a:lnTo>
                  <a:pt x="6223" y="5333"/>
                </a:lnTo>
                <a:lnTo>
                  <a:pt x="10287" y="1777"/>
                </a:lnTo>
                <a:lnTo>
                  <a:pt x="15366" y="0"/>
                </a:lnTo>
                <a:lnTo>
                  <a:pt x="21336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92448" y="3750690"/>
            <a:ext cx="412115" cy="355600"/>
          </a:xfrm>
          <a:custGeom>
            <a:avLst/>
            <a:gdLst/>
            <a:ahLst/>
            <a:cxnLst/>
            <a:rect l="l" t="t" r="r" b="b"/>
            <a:pathLst>
              <a:path w="412114" h="355600">
                <a:moveTo>
                  <a:pt x="27050" y="0"/>
                </a:moveTo>
                <a:lnTo>
                  <a:pt x="74040" y="0"/>
                </a:lnTo>
                <a:lnTo>
                  <a:pt x="82423" y="0"/>
                </a:lnTo>
                <a:lnTo>
                  <a:pt x="89662" y="761"/>
                </a:lnTo>
                <a:lnTo>
                  <a:pt x="95630" y="2158"/>
                </a:lnTo>
                <a:lnTo>
                  <a:pt x="101600" y="3428"/>
                </a:lnTo>
                <a:lnTo>
                  <a:pt x="106806" y="5714"/>
                </a:lnTo>
                <a:lnTo>
                  <a:pt x="111125" y="8889"/>
                </a:lnTo>
                <a:lnTo>
                  <a:pt x="115570" y="12064"/>
                </a:lnTo>
                <a:lnTo>
                  <a:pt x="119125" y="16255"/>
                </a:lnTo>
                <a:lnTo>
                  <a:pt x="122047" y="21462"/>
                </a:lnTo>
                <a:lnTo>
                  <a:pt x="124967" y="26669"/>
                </a:lnTo>
                <a:lnTo>
                  <a:pt x="127508" y="33146"/>
                </a:lnTo>
                <a:lnTo>
                  <a:pt x="129793" y="40766"/>
                </a:lnTo>
                <a:lnTo>
                  <a:pt x="206248" y="251332"/>
                </a:lnTo>
                <a:lnTo>
                  <a:pt x="207263" y="251332"/>
                </a:lnTo>
                <a:lnTo>
                  <a:pt x="286512" y="41274"/>
                </a:lnTo>
                <a:lnTo>
                  <a:pt x="288925" y="33654"/>
                </a:lnTo>
                <a:lnTo>
                  <a:pt x="291464" y="27177"/>
                </a:lnTo>
                <a:lnTo>
                  <a:pt x="317373" y="2158"/>
                </a:lnTo>
                <a:lnTo>
                  <a:pt x="322452" y="761"/>
                </a:lnTo>
                <a:lnTo>
                  <a:pt x="328422" y="0"/>
                </a:lnTo>
                <a:lnTo>
                  <a:pt x="335152" y="0"/>
                </a:lnTo>
                <a:lnTo>
                  <a:pt x="383413" y="0"/>
                </a:lnTo>
                <a:lnTo>
                  <a:pt x="388365" y="0"/>
                </a:lnTo>
                <a:lnTo>
                  <a:pt x="392556" y="634"/>
                </a:lnTo>
                <a:lnTo>
                  <a:pt x="396113" y="1904"/>
                </a:lnTo>
                <a:lnTo>
                  <a:pt x="399668" y="3174"/>
                </a:lnTo>
                <a:lnTo>
                  <a:pt x="402589" y="5079"/>
                </a:lnTo>
                <a:lnTo>
                  <a:pt x="404875" y="7619"/>
                </a:lnTo>
                <a:lnTo>
                  <a:pt x="407162" y="10032"/>
                </a:lnTo>
                <a:lnTo>
                  <a:pt x="408939" y="13080"/>
                </a:lnTo>
                <a:lnTo>
                  <a:pt x="410083" y="16509"/>
                </a:lnTo>
                <a:lnTo>
                  <a:pt x="411225" y="20065"/>
                </a:lnTo>
                <a:lnTo>
                  <a:pt x="411861" y="24129"/>
                </a:lnTo>
                <a:lnTo>
                  <a:pt x="411861" y="28701"/>
                </a:lnTo>
                <a:lnTo>
                  <a:pt x="411861" y="343661"/>
                </a:lnTo>
                <a:lnTo>
                  <a:pt x="411861" y="345439"/>
                </a:lnTo>
                <a:lnTo>
                  <a:pt x="411352" y="347090"/>
                </a:lnTo>
                <a:lnTo>
                  <a:pt x="410337" y="348487"/>
                </a:lnTo>
                <a:lnTo>
                  <a:pt x="409321" y="350011"/>
                </a:lnTo>
                <a:lnTo>
                  <a:pt x="394335" y="354202"/>
                </a:lnTo>
                <a:lnTo>
                  <a:pt x="390016" y="354837"/>
                </a:lnTo>
                <a:lnTo>
                  <a:pt x="384428" y="355091"/>
                </a:lnTo>
                <a:lnTo>
                  <a:pt x="377698" y="355091"/>
                </a:lnTo>
                <a:lnTo>
                  <a:pt x="371221" y="355091"/>
                </a:lnTo>
                <a:lnTo>
                  <a:pt x="365760" y="354837"/>
                </a:lnTo>
                <a:lnTo>
                  <a:pt x="361314" y="354202"/>
                </a:lnTo>
                <a:lnTo>
                  <a:pt x="356997" y="353694"/>
                </a:lnTo>
                <a:lnTo>
                  <a:pt x="343915" y="345439"/>
                </a:lnTo>
                <a:lnTo>
                  <a:pt x="343915" y="343661"/>
                </a:lnTo>
                <a:lnTo>
                  <a:pt x="343915" y="56006"/>
                </a:lnTo>
                <a:lnTo>
                  <a:pt x="343280" y="56006"/>
                </a:lnTo>
                <a:lnTo>
                  <a:pt x="240918" y="343280"/>
                </a:lnTo>
                <a:lnTo>
                  <a:pt x="240156" y="345693"/>
                </a:lnTo>
                <a:lnTo>
                  <a:pt x="239013" y="347598"/>
                </a:lnTo>
                <a:lnTo>
                  <a:pt x="237362" y="349249"/>
                </a:lnTo>
                <a:lnTo>
                  <a:pt x="235712" y="350773"/>
                </a:lnTo>
                <a:lnTo>
                  <a:pt x="233425" y="352043"/>
                </a:lnTo>
                <a:lnTo>
                  <a:pt x="230631" y="352932"/>
                </a:lnTo>
                <a:lnTo>
                  <a:pt x="227837" y="353821"/>
                </a:lnTo>
                <a:lnTo>
                  <a:pt x="224281" y="354456"/>
                </a:lnTo>
                <a:lnTo>
                  <a:pt x="219837" y="354710"/>
                </a:lnTo>
                <a:lnTo>
                  <a:pt x="215518" y="354964"/>
                </a:lnTo>
                <a:lnTo>
                  <a:pt x="210185" y="355091"/>
                </a:lnTo>
                <a:lnTo>
                  <a:pt x="204088" y="355091"/>
                </a:lnTo>
                <a:lnTo>
                  <a:pt x="197865" y="355091"/>
                </a:lnTo>
                <a:lnTo>
                  <a:pt x="170687" y="348487"/>
                </a:lnTo>
                <a:lnTo>
                  <a:pt x="169037" y="347090"/>
                </a:lnTo>
                <a:lnTo>
                  <a:pt x="168021" y="345312"/>
                </a:lnTo>
                <a:lnTo>
                  <a:pt x="167386" y="343280"/>
                </a:lnTo>
                <a:lnTo>
                  <a:pt x="68579" y="56006"/>
                </a:lnTo>
                <a:lnTo>
                  <a:pt x="68072" y="56006"/>
                </a:lnTo>
                <a:lnTo>
                  <a:pt x="68072" y="343661"/>
                </a:lnTo>
                <a:lnTo>
                  <a:pt x="68072" y="345439"/>
                </a:lnTo>
                <a:lnTo>
                  <a:pt x="67563" y="347090"/>
                </a:lnTo>
                <a:lnTo>
                  <a:pt x="66548" y="348487"/>
                </a:lnTo>
                <a:lnTo>
                  <a:pt x="65531" y="350011"/>
                </a:lnTo>
                <a:lnTo>
                  <a:pt x="50418" y="354202"/>
                </a:lnTo>
                <a:lnTo>
                  <a:pt x="46100" y="354837"/>
                </a:lnTo>
                <a:lnTo>
                  <a:pt x="40639" y="355091"/>
                </a:lnTo>
                <a:lnTo>
                  <a:pt x="33909" y="355091"/>
                </a:lnTo>
                <a:lnTo>
                  <a:pt x="27304" y="355091"/>
                </a:lnTo>
                <a:lnTo>
                  <a:pt x="21843" y="354837"/>
                </a:lnTo>
                <a:lnTo>
                  <a:pt x="17525" y="354202"/>
                </a:lnTo>
                <a:lnTo>
                  <a:pt x="13080" y="353694"/>
                </a:lnTo>
                <a:lnTo>
                  <a:pt x="1524" y="348487"/>
                </a:lnTo>
                <a:lnTo>
                  <a:pt x="508" y="347090"/>
                </a:lnTo>
                <a:lnTo>
                  <a:pt x="0" y="345439"/>
                </a:lnTo>
                <a:lnTo>
                  <a:pt x="0" y="343661"/>
                </a:lnTo>
                <a:lnTo>
                  <a:pt x="0" y="28701"/>
                </a:lnTo>
                <a:lnTo>
                  <a:pt x="0" y="19430"/>
                </a:lnTo>
                <a:lnTo>
                  <a:pt x="2539" y="12318"/>
                </a:lnTo>
                <a:lnTo>
                  <a:pt x="7365" y="7365"/>
                </a:lnTo>
                <a:lnTo>
                  <a:pt x="12318" y="2539"/>
                </a:lnTo>
                <a:lnTo>
                  <a:pt x="18923" y="0"/>
                </a:lnTo>
                <a:lnTo>
                  <a:pt x="27050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17189" y="3750690"/>
            <a:ext cx="270510" cy="355600"/>
          </a:xfrm>
          <a:custGeom>
            <a:avLst/>
            <a:gdLst/>
            <a:ahLst/>
            <a:cxnLst/>
            <a:rect l="l" t="t" r="r" b="b"/>
            <a:pathLst>
              <a:path w="270510" h="355600">
                <a:moveTo>
                  <a:pt x="10668" y="0"/>
                </a:moveTo>
                <a:lnTo>
                  <a:pt x="259715" y="0"/>
                </a:lnTo>
                <a:lnTo>
                  <a:pt x="261366" y="0"/>
                </a:lnTo>
                <a:lnTo>
                  <a:pt x="262890" y="507"/>
                </a:lnTo>
                <a:lnTo>
                  <a:pt x="264160" y="1523"/>
                </a:lnTo>
                <a:lnTo>
                  <a:pt x="265557" y="2539"/>
                </a:lnTo>
                <a:lnTo>
                  <a:pt x="266700" y="4190"/>
                </a:lnTo>
                <a:lnTo>
                  <a:pt x="267589" y="6476"/>
                </a:lnTo>
                <a:lnTo>
                  <a:pt x="268478" y="8762"/>
                </a:lnTo>
                <a:lnTo>
                  <a:pt x="269240" y="11810"/>
                </a:lnTo>
                <a:lnTo>
                  <a:pt x="269621" y="15620"/>
                </a:lnTo>
                <a:lnTo>
                  <a:pt x="270129" y="19430"/>
                </a:lnTo>
                <a:lnTo>
                  <a:pt x="270383" y="24129"/>
                </a:lnTo>
                <a:lnTo>
                  <a:pt x="270383" y="29590"/>
                </a:lnTo>
                <a:lnTo>
                  <a:pt x="270383" y="34797"/>
                </a:lnTo>
                <a:lnTo>
                  <a:pt x="270129" y="39369"/>
                </a:lnTo>
                <a:lnTo>
                  <a:pt x="269621" y="43052"/>
                </a:lnTo>
                <a:lnTo>
                  <a:pt x="269240" y="46735"/>
                </a:lnTo>
                <a:lnTo>
                  <a:pt x="261366" y="58800"/>
                </a:lnTo>
                <a:lnTo>
                  <a:pt x="259715" y="58800"/>
                </a:lnTo>
                <a:lnTo>
                  <a:pt x="171196" y="58800"/>
                </a:lnTo>
                <a:lnTo>
                  <a:pt x="171196" y="343661"/>
                </a:lnTo>
                <a:lnTo>
                  <a:pt x="171196" y="345439"/>
                </a:lnTo>
                <a:lnTo>
                  <a:pt x="170561" y="347090"/>
                </a:lnTo>
                <a:lnTo>
                  <a:pt x="169418" y="348487"/>
                </a:lnTo>
                <a:lnTo>
                  <a:pt x="168275" y="350011"/>
                </a:lnTo>
                <a:lnTo>
                  <a:pt x="166243" y="351154"/>
                </a:lnTo>
                <a:lnTo>
                  <a:pt x="163576" y="352043"/>
                </a:lnTo>
                <a:lnTo>
                  <a:pt x="160782" y="352932"/>
                </a:lnTo>
                <a:lnTo>
                  <a:pt x="157099" y="353694"/>
                </a:lnTo>
                <a:lnTo>
                  <a:pt x="152527" y="354202"/>
                </a:lnTo>
                <a:lnTo>
                  <a:pt x="147828" y="354837"/>
                </a:lnTo>
                <a:lnTo>
                  <a:pt x="142112" y="355091"/>
                </a:lnTo>
                <a:lnTo>
                  <a:pt x="135128" y="355091"/>
                </a:lnTo>
                <a:lnTo>
                  <a:pt x="128270" y="355091"/>
                </a:lnTo>
                <a:lnTo>
                  <a:pt x="122428" y="354837"/>
                </a:lnTo>
                <a:lnTo>
                  <a:pt x="117856" y="354202"/>
                </a:lnTo>
                <a:lnTo>
                  <a:pt x="113157" y="353694"/>
                </a:lnTo>
                <a:lnTo>
                  <a:pt x="109474" y="352932"/>
                </a:lnTo>
                <a:lnTo>
                  <a:pt x="106807" y="352043"/>
                </a:lnTo>
                <a:lnTo>
                  <a:pt x="104012" y="351154"/>
                </a:lnTo>
                <a:lnTo>
                  <a:pt x="102108" y="350011"/>
                </a:lnTo>
                <a:lnTo>
                  <a:pt x="100837" y="348487"/>
                </a:lnTo>
                <a:lnTo>
                  <a:pt x="99695" y="347090"/>
                </a:lnTo>
                <a:lnTo>
                  <a:pt x="99060" y="345439"/>
                </a:lnTo>
                <a:lnTo>
                  <a:pt x="99060" y="343661"/>
                </a:lnTo>
                <a:lnTo>
                  <a:pt x="99060" y="58800"/>
                </a:lnTo>
                <a:lnTo>
                  <a:pt x="10668" y="58800"/>
                </a:lnTo>
                <a:lnTo>
                  <a:pt x="8762" y="58800"/>
                </a:lnTo>
                <a:lnTo>
                  <a:pt x="7239" y="58165"/>
                </a:lnTo>
                <a:lnTo>
                  <a:pt x="5968" y="57149"/>
                </a:lnTo>
                <a:lnTo>
                  <a:pt x="4699" y="56006"/>
                </a:lnTo>
                <a:lnTo>
                  <a:pt x="3556" y="54355"/>
                </a:lnTo>
                <a:lnTo>
                  <a:pt x="2667" y="52069"/>
                </a:lnTo>
                <a:lnTo>
                  <a:pt x="1778" y="49783"/>
                </a:lnTo>
                <a:lnTo>
                  <a:pt x="1143" y="46735"/>
                </a:lnTo>
                <a:lnTo>
                  <a:pt x="635" y="43052"/>
                </a:lnTo>
                <a:lnTo>
                  <a:pt x="254" y="39369"/>
                </a:lnTo>
                <a:lnTo>
                  <a:pt x="0" y="34797"/>
                </a:lnTo>
                <a:lnTo>
                  <a:pt x="0" y="29590"/>
                </a:lnTo>
                <a:lnTo>
                  <a:pt x="0" y="24129"/>
                </a:lnTo>
                <a:lnTo>
                  <a:pt x="2667" y="6476"/>
                </a:lnTo>
                <a:lnTo>
                  <a:pt x="3556" y="4190"/>
                </a:lnTo>
                <a:lnTo>
                  <a:pt x="4699" y="2539"/>
                </a:lnTo>
                <a:lnTo>
                  <a:pt x="5968" y="1523"/>
                </a:lnTo>
                <a:lnTo>
                  <a:pt x="7239" y="507"/>
                </a:lnTo>
                <a:lnTo>
                  <a:pt x="8762" y="0"/>
                </a:lnTo>
                <a:lnTo>
                  <a:pt x="10668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94485" y="3750690"/>
            <a:ext cx="241935" cy="355600"/>
          </a:xfrm>
          <a:custGeom>
            <a:avLst/>
            <a:gdLst/>
            <a:ahLst/>
            <a:cxnLst/>
            <a:rect l="l" t="t" r="r" b="b"/>
            <a:pathLst>
              <a:path w="241935" h="355600">
                <a:moveTo>
                  <a:pt x="24384" y="0"/>
                </a:moveTo>
                <a:lnTo>
                  <a:pt x="107569" y="0"/>
                </a:lnTo>
                <a:lnTo>
                  <a:pt x="115951" y="0"/>
                </a:lnTo>
                <a:lnTo>
                  <a:pt x="123952" y="380"/>
                </a:lnTo>
                <a:lnTo>
                  <a:pt x="166679" y="7012"/>
                </a:lnTo>
                <a:lnTo>
                  <a:pt x="205851" y="26288"/>
                </a:lnTo>
                <a:lnTo>
                  <a:pt x="232658" y="60049"/>
                </a:lnTo>
                <a:lnTo>
                  <a:pt x="241934" y="107314"/>
                </a:lnTo>
                <a:lnTo>
                  <a:pt x="241361" y="121820"/>
                </a:lnTo>
                <a:lnTo>
                  <a:pt x="232664" y="160146"/>
                </a:lnTo>
                <a:lnTo>
                  <a:pt x="205613" y="198754"/>
                </a:lnTo>
                <a:lnTo>
                  <a:pt x="162052" y="222630"/>
                </a:lnTo>
                <a:lnTo>
                  <a:pt x="118225" y="230256"/>
                </a:lnTo>
                <a:lnTo>
                  <a:pt x="101346" y="230758"/>
                </a:lnTo>
                <a:lnTo>
                  <a:pt x="71882" y="230758"/>
                </a:lnTo>
                <a:lnTo>
                  <a:pt x="71882" y="343661"/>
                </a:lnTo>
                <a:lnTo>
                  <a:pt x="71882" y="345439"/>
                </a:lnTo>
                <a:lnTo>
                  <a:pt x="71247" y="347090"/>
                </a:lnTo>
                <a:lnTo>
                  <a:pt x="53340" y="354202"/>
                </a:lnTo>
                <a:lnTo>
                  <a:pt x="48767" y="354837"/>
                </a:lnTo>
                <a:lnTo>
                  <a:pt x="42926" y="355091"/>
                </a:lnTo>
                <a:lnTo>
                  <a:pt x="35814" y="355091"/>
                </a:lnTo>
                <a:lnTo>
                  <a:pt x="28828" y="355091"/>
                </a:lnTo>
                <a:lnTo>
                  <a:pt x="23114" y="354837"/>
                </a:lnTo>
                <a:lnTo>
                  <a:pt x="18415" y="354202"/>
                </a:lnTo>
                <a:lnTo>
                  <a:pt x="13843" y="353694"/>
                </a:lnTo>
                <a:lnTo>
                  <a:pt x="0" y="345439"/>
                </a:lnTo>
                <a:lnTo>
                  <a:pt x="0" y="343661"/>
                </a:lnTo>
                <a:lnTo>
                  <a:pt x="0" y="25780"/>
                </a:lnTo>
                <a:lnTo>
                  <a:pt x="0" y="17144"/>
                </a:lnTo>
                <a:lnTo>
                  <a:pt x="2286" y="10794"/>
                </a:lnTo>
                <a:lnTo>
                  <a:pt x="6731" y="6476"/>
                </a:lnTo>
                <a:lnTo>
                  <a:pt x="11176" y="2158"/>
                </a:lnTo>
                <a:lnTo>
                  <a:pt x="17018" y="0"/>
                </a:lnTo>
                <a:lnTo>
                  <a:pt x="24384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83560" y="3749675"/>
            <a:ext cx="291465" cy="356235"/>
          </a:xfrm>
          <a:custGeom>
            <a:avLst/>
            <a:gdLst/>
            <a:ahLst/>
            <a:cxnLst/>
            <a:rect l="l" t="t" r="r" b="b"/>
            <a:pathLst>
              <a:path w="291464" h="356235">
                <a:moveTo>
                  <a:pt x="259969" y="0"/>
                </a:moveTo>
                <a:lnTo>
                  <a:pt x="266191" y="0"/>
                </a:lnTo>
                <a:lnTo>
                  <a:pt x="271399" y="254"/>
                </a:lnTo>
                <a:lnTo>
                  <a:pt x="290068" y="6857"/>
                </a:lnTo>
                <a:lnTo>
                  <a:pt x="290956" y="8255"/>
                </a:lnTo>
                <a:lnTo>
                  <a:pt x="291464" y="9906"/>
                </a:lnTo>
                <a:lnTo>
                  <a:pt x="291464" y="11683"/>
                </a:lnTo>
                <a:lnTo>
                  <a:pt x="291464" y="329311"/>
                </a:lnTo>
                <a:lnTo>
                  <a:pt x="291464" y="333501"/>
                </a:lnTo>
                <a:lnTo>
                  <a:pt x="290702" y="337312"/>
                </a:lnTo>
                <a:lnTo>
                  <a:pt x="289178" y="340487"/>
                </a:lnTo>
                <a:lnTo>
                  <a:pt x="287781" y="343788"/>
                </a:lnTo>
                <a:lnTo>
                  <a:pt x="285876" y="346582"/>
                </a:lnTo>
                <a:lnTo>
                  <a:pt x="283337" y="348742"/>
                </a:lnTo>
                <a:lnTo>
                  <a:pt x="280924" y="350900"/>
                </a:lnTo>
                <a:lnTo>
                  <a:pt x="278002" y="352551"/>
                </a:lnTo>
                <a:lnTo>
                  <a:pt x="274574" y="353441"/>
                </a:lnTo>
                <a:lnTo>
                  <a:pt x="271271" y="354456"/>
                </a:lnTo>
                <a:lnTo>
                  <a:pt x="267843" y="354964"/>
                </a:lnTo>
                <a:lnTo>
                  <a:pt x="264413" y="354964"/>
                </a:lnTo>
                <a:lnTo>
                  <a:pt x="233806" y="354964"/>
                </a:lnTo>
                <a:lnTo>
                  <a:pt x="227456" y="354964"/>
                </a:lnTo>
                <a:lnTo>
                  <a:pt x="221869" y="354330"/>
                </a:lnTo>
                <a:lnTo>
                  <a:pt x="217296" y="353060"/>
                </a:lnTo>
                <a:lnTo>
                  <a:pt x="212597" y="351789"/>
                </a:lnTo>
                <a:lnTo>
                  <a:pt x="208406" y="349504"/>
                </a:lnTo>
                <a:lnTo>
                  <a:pt x="204469" y="346075"/>
                </a:lnTo>
                <a:lnTo>
                  <a:pt x="200532" y="342773"/>
                </a:lnTo>
                <a:lnTo>
                  <a:pt x="180847" y="310261"/>
                </a:lnTo>
                <a:lnTo>
                  <a:pt x="92837" y="145033"/>
                </a:lnTo>
                <a:lnTo>
                  <a:pt x="73459" y="104709"/>
                </a:lnTo>
                <a:lnTo>
                  <a:pt x="63118" y="80010"/>
                </a:lnTo>
                <a:lnTo>
                  <a:pt x="62611" y="80010"/>
                </a:lnTo>
                <a:lnTo>
                  <a:pt x="64262" y="119125"/>
                </a:lnTo>
                <a:lnTo>
                  <a:pt x="64769" y="159512"/>
                </a:lnTo>
                <a:lnTo>
                  <a:pt x="64769" y="344297"/>
                </a:lnTo>
                <a:lnTo>
                  <a:pt x="64769" y="346201"/>
                </a:lnTo>
                <a:lnTo>
                  <a:pt x="64262" y="347852"/>
                </a:lnTo>
                <a:lnTo>
                  <a:pt x="63245" y="349250"/>
                </a:lnTo>
                <a:lnTo>
                  <a:pt x="62230" y="350774"/>
                </a:lnTo>
                <a:lnTo>
                  <a:pt x="60578" y="351917"/>
                </a:lnTo>
                <a:lnTo>
                  <a:pt x="58038" y="352932"/>
                </a:lnTo>
                <a:lnTo>
                  <a:pt x="55625" y="353949"/>
                </a:lnTo>
                <a:lnTo>
                  <a:pt x="52324" y="354711"/>
                </a:lnTo>
                <a:lnTo>
                  <a:pt x="48132" y="355219"/>
                </a:lnTo>
                <a:lnTo>
                  <a:pt x="43941" y="355854"/>
                </a:lnTo>
                <a:lnTo>
                  <a:pt x="38481" y="356107"/>
                </a:lnTo>
                <a:lnTo>
                  <a:pt x="32003" y="356107"/>
                </a:lnTo>
                <a:lnTo>
                  <a:pt x="25653" y="356107"/>
                </a:lnTo>
                <a:lnTo>
                  <a:pt x="20319" y="355854"/>
                </a:lnTo>
                <a:lnTo>
                  <a:pt x="16128" y="355219"/>
                </a:lnTo>
                <a:lnTo>
                  <a:pt x="11937" y="354711"/>
                </a:lnTo>
                <a:lnTo>
                  <a:pt x="8636" y="353949"/>
                </a:lnTo>
                <a:lnTo>
                  <a:pt x="6350" y="352932"/>
                </a:lnTo>
                <a:lnTo>
                  <a:pt x="3937" y="351917"/>
                </a:lnTo>
                <a:lnTo>
                  <a:pt x="2286" y="350774"/>
                </a:lnTo>
                <a:lnTo>
                  <a:pt x="1396" y="349250"/>
                </a:lnTo>
                <a:lnTo>
                  <a:pt x="507" y="347852"/>
                </a:lnTo>
                <a:lnTo>
                  <a:pt x="0" y="346201"/>
                </a:lnTo>
                <a:lnTo>
                  <a:pt x="0" y="344297"/>
                </a:lnTo>
                <a:lnTo>
                  <a:pt x="0" y="26797"/>
                </a:lnTo>
                <a:lnTo>
                  <a:pt x="0" y="18161"/>
                </a:lnTo>
                <a:lnTo>
                  <a:pt x="2539" y="11811"/>
                </a:lnTo>
                <a:lnTo>
                  <a:pt x="7493" y="7493"/>
                </a:lnTo>
                <a:lnTo>
                  <a:pt x="12572" y="3175"/>
                </a:lnTo>
                <a:lnTo>
                  <a:pt x="18668" y="1016"/>
                </a:lnTo>
                <a:lnTo>
                  <a:pt x="25907" y="1016"/>
                </a:lnTo>
                <a:lnTo>
                  <a:pt x="64515" y="1016"/>
                </a:lnTo>
                <a:lnTo>
                  <a:pt x="71374" y="1016"/>
                </a:lnTo>
                <a:lnTo>
                  <a:pt x="77215" y="1650"/>
                </a:lnTo>
                <a:lnTo>
                  <a:pt x="81914" y="2793"/>
                </a:lnTo>
                <a:lnTo>
                  <a:pt x="86740" y="4063"/>
                </a:lnTo>
                <a:lnTo>
                  <a:pt x="90931" y="5968"/>
                </a:lnTo>
                <a:lnTo>
                  <a:pt x="94614" y="8762"/>
                </a:lnTo>
                <a:lnTo>
                  <a:pt x="98425" y="11430"/>
                </a:lnTo>
                <a:lnTo>
                  <a:pt x="115315" y="37973"/>
                </a:lnTo>
                <a:lnTo>
                  <a:pt x="184150" y="167131"/>
                </a:lnTo>
                <a:lnTo>
                  <a:pt x="199897" y="197738"/>
                </a:lnTo>
                <a:lnTo>
                  <a:pt x="203707" y="205358"/>
                </a:lnTo>
                <a:lnTo>
                  <a:pt x="207263" y="212851"/>
                </a:lnTo>
                <a:lnTo>
                  <a:pt x="210946" y="220472"/>
                </a:lnTo>
                <a:lnTo>
                  <a:pt x="214502" y="227837"/>
                </a:lnTo>
                <a:lnTo>
                  <a:pt x="217931" y="235076"/>
                </a:lnTo>
                <a:lnTo>
                  <a:pt x="221361" y="242443"/>
                </a:lnTo>
                <a:lnTo>
                  <a:pt x="224789" y="249681"/>
                </a:lnTo>
                <a:lnTo>
                  <a:pt x="228091" y="256920"/>
                </a:lnTo>
                <a:lnTo>
                  <a:pt x="228345" y="256920"/>
                </a:lnTo>
                <a:lnTo>
                  <a:pt x="227968" y="247278"/>
                </a:lnTo>
                <a:lnTo>
                  <a:pt x="227615" y="237410"/>
                </a:lnTo>
                <a:lnTo>
                  <a:pt x="226790" y="196770"/>
                </a:lnTo>
                <a:lnTo>
                  <a:pt x="226694" y="177545"/>
                </a:lnTo>
                <a:lnTo>
                  <a:pt x="226694" y="11683"/>
                </a:lnTo>
                <a:lnTo>
                  <a:pt x="226694" y="9906"/>
                </a:lnTo>
                <a:lnTo>
                  <a:pt x="227202" y="8255"/>
                </a:lnTo>
                <a:lnTo>
                  <a:pt x="228345" y="6857"/>
                </a:lnTo>
                <a:lnTo>
                  <a:pt x="229488" y="5333"/>
                </a:lnTo>
                <a:lnTo>
                  <a:pt x="253491" y="0"/>
                </a:lnTo>
                <a:lnTo>
                  <a:pt x="259969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755388" y="3749040"/>
            <a:ext cx="326390" cy="356870"/>
          </a:xfrm>
          <a:custGeom>
            <a:avLst/>
            <a:gdLst/>
            <a:ahLst/>
            <a:cxnLst/>
            <a:rect l="l" t="t" r="r" b="b"/>
            <a:pathLst>
              <a:path w="326389" h="356870">
                <a:moveTo>
                  <a:pt x="160020" y="0"/>
                </a:moveTo>
                <a:lnTo>
                  <a:pt x="200533" y="2412"/>
                </a:lnTo>
                <a:lnTo>
                  <a:pt x="208152" y="6858"/>
                </a:lnTo>
                <a:lnTo>
                  <a:pt x="209676" y="8890"/>
                </a:lnTo>
                <a:lnTo>
                  <a:pt x="211074" y="11684"/>
                </a:lnTo>
                <a:lnTo>
                  <a:pt x="212089" y="15112"/>
                </a:lnTo>
                <a:lnTo>
                  <a:pt x="321437" y="328295"/>
                </a:lnTo>
                <a:lnTo>
                  <a:pt x="323596" y="334899"/>
                </a:lnTo>
                <a:lnTo>
                  <a:pt x="324992" y="340106"/>
                </a:lnTo>
                <a:lnTo>
                  <a:pt x="325500" y="343916"/>
                </a:lnTo>
                <a:lnTo>
                  <a:pt x="326009" y="347726"/>
                </a:lnTo>
                <a:lnTo>
                  <a:pt x="300482" y="356743"/>
                </a:lnTo>
                <a:lnTo>
                  <a:pt x="291591" y="356743"/>
                </a:lnTo>
                <a:lnTo>
                  <a:pt x="282321" y="356743"/>
                </a:lnTo>
                <a:lnTo>
                  <a:pt x="275082" y="356616"/>
                </a:lnTo>
                <a:lnTo>
                  <a:pt x="269875" y="356362"/>
                </a:lnTo>
                <a:lnTo>
                  <a:pt x="264667" y="356108"/>
                </a:lnTo>
                <a:lnTo>
                  <a:pt x="252349" y="351282"/>
                </a:lnTo>
                <a:lnTo>
                  <a:pt x="251206" y="349758"/>
                </a:lnTo>
                <a:lnTo>
                  <a:pt x="250316" y="347853"/>
                </a:lnTo>
                <a:lnTo>
                  <a:pt x="249554" y="345567"/>
                </a:lnTo>
                <a:lnTo>
                  <a:pt x="225806" y="274574"/>
                </a:lnTo>
                <a:lnTo>
                  <a:pt x="93090" y="274574"/>
                </a:lnTo>
                <a:lnTo>
                  <a:pt x="70738" y="343662"/>
                </a:lnTo>
                <a:lnTo>
                  <a:pt x="69976" y="346202"/>
                </a:lnTo>
                <a:lnTo>
                  <a:pt x="68961" y="348361"/>
                </a:lnTo>
                <a:lnTo>
                  <a:pt x="67817" y="350012"/>
                </a:lnTo>
                <a:lnTo>
                  <a:pt x="66675" y="351790"/>
                </a:lnTo>
                <a:lnTo>
                  <a:pt x="64770" y="353187"/>
                </a:lnTo>
                <a:lnTo>
                  <a:pt x="62102" y="354076"/>
                </a:lnTo>
                <a:lnTo>
                  <a:pt x="59436" y="355092"/>
                </a:lnTo>
                <a:lnTo>
                  <a:pt x="55752" y="355854"/>
                </a:lnTo>
                <a:lnTo>
                  <a:pt x="50926" y="356235"/>
                </a:lnTo>
                <a:lnTo>
                  <a:pt x="46100" y="356489"/>
                </a:lnTo>
                <a:lnTo>
                  <a:pt x="39750" y="356743"/>
                </a:lnTo>
                <a:lnTo>
                  <a:pt x="31876" y="356743"/>
                </a:lnTo>
                <a:lnTo>
                  <a:pt x="23495" y="356743"/>
                </a:lnTo>
                <a:lnTo>
                  <a:pt x="17017" y="356489"/>
                </a:lnTo>
                <a:lnTo>
                  <a:pt x="12191" y="355854"/>
                </a:lnTo>
                <a:lnTo>
                  <a:pt x="7492" y="355346"/>
                </a:lnTo>
                <a:lnTo>
                  <a:pt x="4190" y="354076"/>
                </a:lnTo>
                <a:lnTo>
                  <a:pt x="2412" y="351917"/>
                </a:lnTo>
                <a:lnTo>
                  <a:pt x="635" y="349885"/>
                </a:lnTo>
                <a:lnTo>
                  <a:pt x="0" y="346837"/>
                </a:lnTo>
                <a:lnTo>
                  <a:pt x="508" y="343027"/>
                </a:lnTo>
                <a:lnTo>
                  <a:pt x="1015" y="339217"/>
                </a:lnTo>
                <a:lnTo>
                  <a:pt x="113537" y="14224"/>
                </a:lnTo>
                <a:lnTo>
                  <a:pt x="150749" y="0"/>
                </a:lnTo>
                <a:lnTo>
                  <a:pt x="160020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13355" y="3749040"/>
            <a:ext cx="326390" cy="356870"/>
          </a:xfrm>
          <a:custGeom>
            <a:avLst/>
            <a:gdLst/>
            <a:ahLst/>
            <a:cxnLst/>
            <a:rect l="l" t="t" r="r" b="b"/>
            <a:pathLst>
              <a:path w="326389" h="356870">
                <a:moveTo>
                  <a:pt x="160019" y="0"/>
                </a:moveTo>
                <a:lnTo>
                  <a:pt x="200532" y="2412"/>
                </a:lnTo>
                <a:lnTo>
                  <a:pt x="208152" y="6858"/>
                </a:lnTo>
                <a:lnTo>
                  <a:pt x="209676" y="8890"/>
                </a:lnTo>
                <a:lnTo>
                  <a:pt x="211074" y="11684"/>
                </a:lnTo>
                <a:lnTo>
                  <a:pt x="212089" y="15112"/>
                </a:lnTo>
                <a:lnTo>
                  <a:pt x="321437" y="328295"/>
                </a:lnTo>
                <a:lnTo>
                  <a:pt x="323595" y="334899"/>
                </a:lnTo>
                <a:lnTo>
                  <a:pt x="324993" y="340106"/>
                </a:lnTo>
                <a:lnTo>
                  <a:pt x="325500" y="343916"/>
                </a:lnTo>
                <a:lnTo>
                  <a:pt x="326008" y="347726"/>
                </a:lnTo>
                <a:lnTo>
                  <a:pt x="300481" y="356743"/>
                </a:lnTo>
                <a:lnTo>
                  <a:pt x="291592" y="356743"/>
                </a:lnTo>
                <a:lnTo>
                  <a:pt x="282320" y="356743"/>
                </a:lnTo>
                <a:lnTo>
                  <a:pt x="275081" y="356616"/>
                </a:lnTo>
                <a:lnTo>
                  <a:pt x="269875" y="356362"/>
                </a:lnTo>
                <a:lnTo>
                  <a:pt x="264668" y="356108"/>
                </a:lnTo>
                <a:lnTo>
                  <a:pt x="252349" y="351282"/>
                </a:lnTo>
                <a:lnTo>
                  <a:pt x="251206" y="349758"/>
                </a:lnTo>
                <a:lnTo>
                  <a:pt x="250317" y="347853"/>
                </a:lnTo>
                <a:lnTo>
                  <a:pt x="249555" y="345567"/>
                </a:lnTo>
                <a:lnTo>
                  <a:pt x="225806" y="274574"/>
                </a:lnTo>
                <a:lnTo>
                  <a:pt x="93091" y="274574"/>
                </a:lnTo>
                <a:lnTo>
                  <a:pt x="70738" y="343662"/>
                </a:lnTo>
                <a:lnTo>
                  <a:pt x="69976" y="346202"/>
                </a:lnTo>
                <a:lnTo>
                  <a:pt x="68961" y="348361"/>
                </a:lnTo>
                <a:lnTo>
                  <a:pt x="67818" y="350012"/>
                </a:lnTo>
                <a:lnTo>
                  <a:pt x="66675" y="351790"/>
                </a:lnTo>
                <a:lnTo>
                  <a:pt x="64769" y="353187"/>
                </a:lnTo>
                <a:lnTo>
                  <a:pt x="62102" y="354076"/>
                </a:lnTo>
                <a:lnTo>
                  <a:pt x="59436" y="355092"/>
                </a:lnTo>
                <a:lnTo>
                  <a:pt x="55752" y="355854"/>
                </a:lnTo>
                <a:lnTo>
                  <a:pt x="50926" y="356235"/>
                </a:lnTo>
                <a:lnTo>
                  <a:pt x="46100" y="356489"/>
                </a:lnTo>
                <a:lnTo>
                  <a:pt x="39750" y="356743"/>
                </a:lnTo>
                <a:lnTo>
                  <a:pt x="31876" y="356743"/>
                </a:lnTo>
                <a:lnTo>
                  <a:pt x="23494" y="356743"/>
                </a:lnTo>
                <a:lnTo>
                  <a:pt x="17018" y="356489"/>
                </a:lnTo>
                <a:lnTo>
                  <a:pt x="12192" y="355854"/>
                </a:lnTo>
                <a:lnTo>
                  <a:pt x="7493" y="355346"/>
                </a:lnTo>
                <a:lnTo>
                  <a:pt x="4191" y="354076"/>
                </a:lnTo>
                <a:lnTo>
                  <a:pt x="2412" y="351917"/>
                </a:lnTo>
                <a:lnTo>
                  <a:pt x="635" y="349885"/>
                </a:lnTo>
                <a:lnTo>
                  <a:pt x="0" y="346837"/>
                </a:lnTo>
                <a:lnTo>
                  <a:pt x="507" y="343027"/>
                </a:lnTo>
                <a:lnTo>
                  <a:pt x="1016" y="339217"/>
                </a:lnTo>
                <a:lnTo>
                  <a:pt x="113537" y="14224"/>
                </a:lnTo>
                <a:lnTo>
                  <a:pt x="150749" y="0"/>
                </a:lnTo>
                <a:lnTo>
                  <a:pt x="160019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91664" y="3749040"/>
            <a:ext cx="276225" cy="356870"/>
          </a:xfrm>
          <a:custGeom>
            <a:avLst/>
            <a:gdLst/>
            <a:ahLst/>
            <a:cxnLst/>
            <a:rect l="l" t="t" r="r" b="b"/>
            <a:pathLst>
              <a:path w="276225" h="356870">
                <a:moveTo>
                  <a:pt x="36068" y="0"/>
                </a:moveTo>
                <a:lnTo>
                  <a:pt x="43180" y="0"/>
                </a:lnTo>
                <a:lnTo>
                  <a:pt x="49022" y="381"/>
                </a:lnTo>
                <a:lnTo>
                  <a:pt x="53593" y="889"/>
                </a:lnTo>
                <a:lnTo>
                  <a:pt x="58166" y="1397"/>
                </a:lnTo>
                <a:lnTo>
                  <a:pt x="71882" y="9652"/>
                </a:lnTo>
                <a:lnTo>
                  <a:pt x="71882" y="11557"/>
                </a:lnTo>
                <a:lnTo>
                  <a:pt x="71882" y="141224"/>
                </a:lnTo>
                <a:lnTo>
                  <a:pt x="204089" y="141224"/>
                </a:lnTo>
                <a:lnTo>
                  <a:pt x="204089" y="11557"/>
                </a:lnTo>
                <a:lnTo>
                  <a:pt x="204089" y="9652"/>
                </a:lnTo>
                <a:lnTo>
                  <a:pt x="204597" y="8128"/>
                </a:lnTo>
                <a:lnTo>
                  <a:pt x="205867" y="6604"/>
                </a:lnTo>
                <a:lnTo>
                  <a:pt x="207010" y="5207"/>
                </a:lnTo>
                <a:lnTo>
                  <a:pt x="208915" y="3937"/>
                </a:lnTo>
                <a:lnTo>
                  <a:pt x="211582" y="3048"/>
                </a:lnTo>
                <a:lnTo>
                  <a:pt x="214122" y="2159"/>
                </a:lnTo>
                <a:lnTo>
                  <a:pt x="217805" y="1397"/>
                </a:lnTo>
                <a:lnTo>
                  <a:pt x="222504" y="889"/>
                </a:lnTo>
                <a:lnTo>
                  <a:pt x="227076" y="381"/>
                </a:lnTo>
                <a:lnTo>
                  <a:pt x="232918" y="0"/>
                </a:lnTo>
                <a:lnTo>
                  <a:pt x="240030" y="0"/>
                </a:lnTo>
                <a:lnTo>
                  <a:pt x="247015" y="0"/>
                </a:lnTo>
                <a:lnTo>
                  <a:pt x="252730" y="381"/>
                </a:lnTo>
                <a:lnTo>
                  <a:pt x="257302" y="889"/>
                </a:lnTo>
                <a:lnTo>
                  <a:pt x="261874" y="1397"/>
                </a:lnTo>
                <a:lnTo>
                  <a:pt x="275844" y="9652"/>
                </a:lnTo>
                <a:lnTo>
                  <a:pt x="275844" y="11557"/>
                </a:lnTo>
                <a:lnTo>
                  <a:pt x="275844" y="345313"/>
                </a:lnTo>
                <a:lnTo>
                  <a:pt x="275844" y="347091"/>
                </a:lnTo>
                <a:lnTo>
                  <a:pt x="275209" y="348742"/>
                </a:lnTo>
                <a:lnTo>
                  <a:pt x="274066" y="350139"/>
                </a:lnTo>
                <a:lnTo>
                  <a:pt x="272923" y="351663"/>
                </a:lnTo>
                <a:lnTo>
                  <a:pt x="257302" y="355854"/>
                </a:lnTo>
                <a:lnTo>
                  <a:pt x="252730" y="356489"/>
                </a:lnTo>
                <a:lnTo>
                  <a:pt x="247015" y="356743"/>
                </a:lnTo>
                <a:lnTo>
                  <a:pt x="240030" y="356743"/>
                </a:lnTo>
                <a:lnTo>
                  <a:pt x="232918" y="356743"/>
                </a:lnTo>
                <a:lnTo>
                  <a:pt x="227076" y="356489"/>
                </a:lnTo>
                <a:lnTo>
                  <a:pt x="222504" y="355854"/>
                </a:lnTo>
                <a:lnTo>
                  <a:pt x="217805" y="355346"/>
                </a:lnTo>
                <a:lnTo>
                  <a:pt x="214122" y="354584"/>
                </a:lnTo>
                <a:lnTo>
                  <a:pt x="211582" y="353695"/>
                </a:lnTo>
                <a:lnTo>
                  <a:pt x="208915" y="352806"/>
                </a:lnTo>
                <a:lnTo>
                  <a:pt x="207010" y="351663"/>
                </a:lnTo>
                <a:lnTo>
                  <a:pt x="205867" y="350139"/>
                </a:lnTo>
                <a:lnTo>
                  <a:pt x="204597" y="348742"/>
                </a:lnTo>
                <a:lnTo>
                  <a:pt x="204089" y="347091"/>
                </a:lnTo>
                <a:lnTo>
                  <a:pt x="204089" y="345313"/>
                </a:lnTo>
                <a:lnTo>
                  <a:pt x="204089" y="202437"/>
                </a:lnTo>
                <a:lnTo>
                  <a:pt x="71882" y="202437"/>
                </a:lnTo>
                <a:lnTo>
                  <a:pt x="71882" y="345313"/>
                </a:lnTo>
                <a:lnTo>
                  <a:pt x="71882" y="347091"/>
                </a:lnTo>
                <a:lnTo>
                  <a:pt x="53593" y="355854"/>
                </a:lnTo>
                <a:lnTo>
                  <a:pt x="49022" y="356489"/>
                </a:lnTo>
                <a:lnTo>
                  <a:pt x="43180" y="356743"/>
                </a:lnTo>
                <a:lnTo>
                  <a:pt x="36068" y="356743"/>
                </a:lnTo>
                <a:lnTo>
                  <a:pt x="29210" y="356743"/>
                </a:lnTo>
                <a:lnTo>
                  <a:pt x="23368" y="356489"/>
                </a:lnTo>
                <a:lnTo>
                  <a:pt x="18796" y="355854"/>
                </a:lnTo>
                <a:lnTo>
                  <a:pt x="14097" y="355346"/>
                </a:lnTo>
                <a:lnTo>
                  <a:pt x="0" y="347091"/>
                </a:lnTo>
                <a:lnTo>
                  <a:pt x="0" y="345313"/>
                </a:lnTo>
                <a:lnTo>
                  <a:pt x="0" y="11557"/>
                </a:lnTo>
                <a:lnTo>
                  <a:pt x="0" y="9652"/>
                </a:lnTo>
                <a:lnTo>
                  <a:pt x="635" y="8128"/>
                </a:lnTo>
                <a:lnTo>
                  <a:pt x="18796" y="889"/>
                </a:lnTo>
                <a:lnTo>
                  <a:pt x="23368" y="381"/>
                </a:lnTo>
                <a:lnTo>
                  <a:pt x="29210" y="0"/>
                </a:lnTo>
                <a:lnTo>
                  <a:pt x="36068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82182" y="3744976"/>
            <a:ext cx="261620" cy="365125"/>
          </a:xfrm>
          <a:custGeom>
            <a:avLst/>
            <a:gdLst/>
            <a:ahLst/>
            <a:cxnLst/>
            <a:rect l="l" t="t" r="r" b="b"/>
            <a:pathLst>
              <a:path w="261620" h="365125">
                <a:moveTo>
                  <a:pt x="163829" y="0"/>
                </a:moveTo>
                <a:lnTo>
                  <a:pt x="205390" y="5286"/>
                </a:lnTo>
                <a:lnTo>
                  <a:pt x="238378" y="18034"/>
                </a:lnTo>
                <a:lnTo>
                  <a:pt x="244601" y="21462"/>
                </a:lnTo>
                <a:lnTo>
                  <a:pt x="248919" y="24511"/>
                </a:lnTo>
                <a:lnTo>
                  <a:pt x="251333" y="26924"/>
                </a:lnTo>
                <a:lnTo>
                  <a:pt x="253872" y="29337"/>
                </a:lnTo>
                <a:lnTo>
                  <a:pt x="258571" y="39369"/>
                </a:lnTo>
                <a:lnTo>
                  <a:pt x="259207" y="41910"/>
                </a:lnTo>
                <a:lnTo>
                  <a:pt x="259587" y="44957"/>
                </a:lnTo>
                <a:lnTo>
                  <a:pt x="259841" y="48387"/>
                </a:lnTo>
                <a:lnTo>
                  <a:pt x="260095" y="51816"/>
                </a:lnTo>
                <a:lnTo>
                  <a:pt x="260222" y="56134"/>
                </a:lnTo>
                <a:lnTo>
                  <a:pt x="260222" y="61213"/>
                </a:lnTo>
                <a:lnTo>
                  <a:pt x="260222" y="66675"/>
                </a:lnTo>
                <a:lnTo>
                  <a:pt x="251840" y="91186"/>
                </a:lnTo>
                <a:lnTo>
                  <a:pt x="250189" y="91186"/>
                </a:lnTo>
                <a:lnTo>
                  <a:pt x="247395" y="91186"/>
                </a:lnTo>
                <a:lnTo>
                  <a:pt x="243966" y="89662"/>
                </a:lnTo>
                <a:lnTo>
                  <a:pt x="239775" y="86487"/>
                </a:lnTo>
                <a:lnTo>
                  <a:pt x="235585" y="83312"/>
                </a:lnTo>
                <a:lnTo>
                  <a:pt x="230123" y="79756"/>
                </a:lnTo>
                <a:lnTo>
                  <a:pt x="192506" y="63057"/>
                </a:lnTo>
                <a:lnTo>
                  <a:pt x="166877" y="60325"/>
                </a:lnTo>
                <a:lnTo>
                  <a:pt x="156610" y="60870"/>
                </a:lnTo>
                <a:lnTo>
                  <a:pt x="114014" y="79422"/>
                </a:lnTo>
                <a:lnTo>
                  <a:pt x="90963" y="111236"/>
                </a:lnTo>
                <a:lnTo>
                  <a:pt x="79057" y="156305"/>
                </a:lnTo>
                <a:lnTo>
                  <a:pt x="77596" y="183261"/>
                </a:lnTo>
                <a:lnTo>
                  <a:pt x="77981" y="198338"/>
                </a:lnTo>
                <a:lnTo>
                  <a:pt x="83946" y="237236"/>
                </a:lnTo>
                <a:lnTo>
                  <a:pt x="102234" y="274828"/>
                </a:lnTo>
                <a:lnTo>
                  <a:pt x="139582" y="299966"/>
                </a:lnTo>
                <a:lnTo>
                  <a:pt x="168782" y="304038"/>
                </a:lnTo>
                <a:lnTo>
                  <a:pt x="177996" y="303752"/>
                </a:lnTo>
                <a:lnTo>
                  <a:pt x="220466" y="292179"/>
                </a:lnTo>
                <a:lnTo>
                  <a:pt x="242062" y="279654"/>
                </a:lnTo>
                <a:lnTo>
                  <a:pt x="246379" y="276732"/>
                </a:lnTo>
                <a:lnTo>
                  <a:pt x="249682" y="275336"/>
                </a:lnTo>
                <a:lnTo>
                  <a:pt x="252094" y="275336"/>
                </a:lnTo>
                <a:lnTo>
                  <a:pt x="253872" y="275336"/>
                </a:lnTo>
                <a:lnTo>
                  <a:pt x="260731" y="289941"/>
                </a:lnTo>
                <a:lnTo>
                  <a:pt x="261112" y="293878"/>
                </a:lnTo>
                <a:lnTo>
                  <a:pt x="261365" y="299085"/>
                </a:lnTo>
                <a:lnTo>
                  <a:pt x="261365" y="305688"/>
                </a:lnTo>
                <a:lnTo>
                  <a:pt x="261365" y="310134"/>
                </a:lnTo>
                <a:lnTo>
                  <a:pt x="259714" y="325374"/>
                </a:lnTo>
                <a:lnTo>
                  <a:pt x="259207" y="327660"/>
                </a:lnTo>
                <a:lnTo>
                  <a:pt x="253111" y="336931"/>
                </a:lnTo>
                <a:lnTo>
                  <a:pt x="251206" y="338963"/>
                </a:lnTo>
                <a:lnTo>
                  <a:pt x="247268" y="341630"/>
                </a:lnTo>
                <a:lnTo>
                  <a:pt x="241553" y="344931"/>
                </a:lnTo>
                <a:lnTo>
                  <a:pt x="235838" y="348234"/>
                </a:lnTo>
                <a:lnTo>
                  <a:pt x="192150" y="361950"/>
                </a:lnTo>
                <a:lnTo>
                  <a:pt x="157606" y="364871"/>
                </a:lnTo>
                <a:lnTo>
                  <a:pt x="139866" y="364178"/>
                </a:lnTo>
                <a:lnTo>
                  <a:pt x="92075" y="353694"/>
                </a:lnTo>
                <a:lnTo>
                  <a:pt x="53105" y="330674"/>
                </a:lnTo>
                <a:lnTo>
                  <a:pt x="24225" y="295243"/>
                </a:lnTo>
                <a:lnTo>
                  <a:pt x="6161" y="247310"/>
                </a:lnTo>
                <a:lnTo>
                  <a:pt x="688" y="208500"/>
                </a:lnTo>
                <a:lnTo>
                  <a:pt x="0" y="187071"/>
                </a:lnTo>
                <a:lnTo>
                  <a:pt x="740" y="165211"/>
                </a:lnTo>
                <a:lnTo>
                  <a:pt x="6697" y="125206"/>
                </a:lnTo>
                <a:lnTo>
                  <a:pt x="26431" y="74961"/>
                </a:lnTo>
                <a:lnTo>
                  <a:pt x="56901" y="37214"/>
                </a:lnTo>
                <a:lnTo>
                  <a:pt x="97281" y="12318"/>
                </a:lnTo>
                <a:lnTo>
                  <a:pt x="146038" y="763"/>
                </a:lnTo>
                <a:lnTo>
                  <a:pt x="163829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73519" y="3744467"/>
            <a:ext cx="334645" cy="366395"/>
          </a:xfrm>
          <a:custGeom>
            <a:avLst/>
            <a:gdLst/>
            <a:ahLst/>
            <a:cxnLst/>
            <a:rect l="l" t="t" r="r" b="b"/>
            <a:pathLst>
              <a:path w="334645" h="366395">
                <a:moveTo>
                  <a:pt x="170687" y="0"/>
                </a:moveTo>
                <a:lnTo>
                  <a:pt x="225623" y="6000"/>
                </a:lnTo>
                <a:lnTo>
                  <a:pt x="269732" y="24193"/>
                </a:lnTo>
                <a:lnTo>
                  <a:pt x="302581" y="55219"/>
                </a:lnTo>
                <a:lnTo>
                  <a:pt x="323976" y="99313"/>
                </a:lnTo>
                <a:lnTo>
                  <a:pt x="333871" y="156696"/>
                </a:lnTo>
                <a:lnTo>
                  <a:pt x="334518" y="178815"/>
                </a:lnTo>
                <a:lnTo>
                  <a:pt x="333847" y="200245"/>
                </a:lnTo>
                <a:lnTo>
                  <a:pt x="328410" y="239627"/>
                </a:lnTo>
                <a:lnTo>
                  <a:pt x="310054" y="289575"/>
                </a:lnTo>
                <a:lnTo>
                  <a:pt x="279677" y="327737"/>
                </a:lnTo>
                <a:lnTo>
                  <a:pt x="237744" y="353186"/>
                </a:lnTo>
                <a:lnTo>
                  <a:pt x="184398" y="365099"/>
                </a:lnTo>
                <a:lnTo>
                  <a:pt x="164083" y="365886"/>
                </a:lnTo>
                <a:lnTo>
                  <a:pt x="144154" y="365220"/>
                </a:lnTo>
                <a:lnTo>
                  <a:pt x="92201" y="355218"/>
                </a:lnTo>
                <a:lnTo>
                  <a:pt x="51875" y="332609"/>
                </a:lnTo>
                <a:lnTo>
                  <a:pt x="23034" y="297116"/>
                </a:lnTo>
                <a:lnTo>
                  <a:pt x="5786" y="248102"/>
                </a:lnTo>
                <a:lnTo>
                  <a:pt x="642" y="207716"/>
                </a:lnTo>
                <a:lnTo>
                  <a:pt x="0" y="185165"/>
                </a:lnTo>
                <a:lnTo>
                  <a:pt x="688" y="164260"/>
                </a:lnTo>
                <a:lnTo>
                  <a:pt x="6161" y="125640"/>
                </a:lnTo>
                <a:lnTo>
                  <a:pt x="24510" y="76231"/>
                </a:lnTo>
                <a:lnTo>
                  <a:pt x="54840" y="38348"/>
                </a:lnTo>
                <a:lnTo>
                  <a:pt x="96774" y="12826"/>
                </a:lnTo>
                <a:lnTo>
                  <a:pt x="150280" y="807"/>
                </a:lnTo>
                <a:lnTo>
                  <a:pt x="170687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97860" y="3744467"/>
            <a:ext cx="334645" cy="366395"/>
          </a:xfrm>
          <a:custGeom>
            <a:avLst/>
            <a:gdLst/>
            <a:ahLst/>
            <a:cxnLst/>
            <a:rect l="l" t="t" r="r" b="b"/>
            <a:pathLst>
              <a:path w="334645" h="366395">
                <a:moveTo>
                  <a:pt x="170687" y="0"/>
                </a:moveTo>
                <a:lnTo>
                  <a:pt x="225623" y="6000"/>
                </a:lnTo>
                <a:lnTo>
                  <a:pt x="269732" y="24193"/>
                </a:lnTo>
                <a:lnTo>
                  <a:pt x="302581" y="55219"/>
                </a:lnTo>
                <a:lnTo>
                  <a:pt x="323976" y="99313"/>
                </a:lnTo>
                <a:lnTo>
                  <a:pt x="333871" y="156696"/>
                </a:lnTo>
                <a:lnTo>
                  <a:pt x="334517" y="178815"/>
                </a:lnTo>
                <a:lnTo>
                  <a:pt x="333847" y="200245"/>
                </a:lnTo>
                <a:lnTo>
                  <a:pt x="328410" y="239627"/>
                </a:lnTo>
                <a:lnTo>
                  <a:pt x="310054" y="289575"/>
                </a:lnTo>
                <a:lnTo>
                  <a:pt x="279677" y="327737"/>
                </a:lnTo>
                <a:lnTo>
                  <a:pt x="237743" y="353186"/>
                </a:lnTo>
                <a:lnTo>
                  <a:pt x="184398" y="365099"/>
                </a:lnTo>
                <a:lnTo>
                  <a:pt x="164084" y="365886"/>
                </a:lnTo>
                <a:lnTo>
                  <a:pt x="144154" y="365220"/>
                </a:lnTo>
                <a:lnTo>
                  <a:pt x="92201" y="355218"/>
                </a:lnTo>
                <a:lnTo>
                  <a:pt x="51875" y="332609"/>
                </a:lnTo>
                <a:lnTo>
                  <a:pt x="23034" y="297116"/>
                </a:lnTo>
                <a:lnTo>
                  <a:pt x="5786" y="248102"/>
                </a:lnTo>
                <a:lnTo>
                  <a:pt x="642" y="207716"/>
                </a:lnTo>
                <a:lnTo>
                  <a:pt x="0" y="185165"/>
                </a:lnTo>
                <a:lnTo>
                  <a:pt x="688" y="164260"/>
                </a:lnTo>
                <a:lnTo>
                  <a:pt x="6161" y="125640"/>
                </a:lnTo>
                <a:lnTo>
                  <a:pt x="24510" y="76231"/>
                </a:lnTo>
                <a:lnTo>
                  <a:pt x="54840" y="38348"/>
                </a:lnTo>
                <a:lnTo>
                  <a:pt x="96774" y="12826"/>
                </a:lnTo>
                <a:lnTo>
                  <a:pt x="150280" y="807"/>
                </a:lnTo>
                <a:lnTo>
                  <a:pt x="170687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439917" y="3697985"/>
            <a:ext cx="232410" cy="488950"/>
          </a:xfrm>
          <a:custGeom>
            <a:avLst/>
            <a:gdLst/>
            <a:ahLst/>
            <a:cxnLst/>
            <a:rect l="l" t="t" r="r" b="b"/>
            <a:pathLst>
              <a:path w="232410" h="488950">
                <a:moveTo>
                  <a:pt x="198882" y="0"/>
                </a:moveTo>
                <a:lnTo>
                  <a:pt x="206502" y="0"/>
                </a:lnTo>
                <a:lnTo>
                  <a:pt x="212725" y="381"/>
                </a:lnTo>
                <a:lnTo>
                  <a:pt x="217297" y="1143"/>
                </a:lnTo>
                <a:lnTo>
                  <a:pt x="221996" y="1905"/>
                </a:lnTo>
                <a:lnTo>
                  <a:pt x="225425" y="2920"/>
                </a:lnTo>
                <a:lnTo>
                  <a:pt x="227837" y="4444"/>
                </a:lnTo>
                <a:lnTo>
                  <a:pt x="230251" y="5841"/>
                </a:lnTo>
                <a:lnTo>
                  <a:pt x="231521" y="7746"/>
                </a:lnTo>
                <a:lnTo>
                  <a:pt x="231902" y="10032"/>
                </a:lnTo>
                <a:lnTo>
                  <a:pt x="232283" y="12318"/>
                </a:lnTo>
                <a:lnTo>
                  <a:pt x="232029" y="14986"/>
                </a:lnTo>
                <a:lnTo>
                  <a:pt x="68072" y="476884"/>
                </a:lnTo>
                <a:lnTo>
                  <a:pt x="48514" y="488188"/>
                </a:lnTo>
                <a:lnTo>
                  <a:pt x="44577" y="488695"/>
                </a:lnTo>
                <a:lnTo>
                  <a:pt x="39624" y="488950"/>
                </a:lnTo>
                <a:lnTo>
                  <a:pt x="33655" y="488950"/>
                </a:lnTo>
                <a:lnTo>
                  <a:pt x="26162" y="488950"/>
                </a:lnTo>
                <a:lnTo>
                  <a:pt x="20066" y="488569"/>
                </a:lnTo>
                <a:lnTo>
                  <a:pt x="15367" y="487806"/>
                </a:lnTo>
                <a:lnTo>
                  <a:pt x="10668" y="487044"/>
                </a:lnTo>
                <a:lnTo>
                  <a:pt x="6985" y="486028"/>
                </a:lnTo>
                <a:lnTo>
                  <a:pt x="4572" y="484505"/>
                </a:lnTo>
                <a:lnTo>
                  <a:pt x="2159" y="483107"/>
                </a:lnTo>
                <a:lnTo>
                  <a:pt x="635" y="481202"/>
                </a:lnTo>
                <a:lnTo>
                  <a:pt x="381" y="478916"/>
                </a:lnTo>
                <a:lnTo>
                  <a:pt x="0" y="476631"/>
                </a:lnTo>
                <a:lnTo>
                  <a:pt x="381" y="473963"/>
                </a:lnTo>
                <a:lnTo>
                  <a:pt x="1397" y="470915"/>
                </a:lnTo>
                <a:lnTo>
                  <a:pt x="164719" y="12318"/>
                </a:lnTo>
                <a:lnTo>
                  <a:pt x="165481" y="9906"/>
                </a:lnTo>
                <a:lnTo>
                  <a:pt x="166497" y="8000"/>
                </a:lnTo>
                <a:lnTo>
                  <a:pt x="168021" y="6476"/>
                </a:lnTo>
                <a:lnTo>
                  <a:pt x="169418" y="4952"/>
                </a:lnTo>
                <a:lnTo>
                  <a:pt x="171450" y="3682"/>
                </a:lnTo>
                <a:lnTo>
                  <a:pt x="173990" y="2793"/>
                </a:lnTo>
                <a:lnTo>
                  <a:pt x="176530" y="1905"/>
                </a:lnTo>
                <a:lnTo>
                  <a:pt x="179832" y="1143"/>
                </a:lnTo>
                <a:lnTo>
                  <a:pt x="184023" y="762"/>
                </a:lnTo>
                <a:lnTo>
                  <a:pt x="188087" y="253"/>
                </a:lnTo>
                <a:lnTo>
                  <a:pt x="193040" y="0"/>
                </a:lnTo>
                <a:lnTo>
                  <a:pt x="198882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155" y="624840"/>
            <a:ext cx="152400" cy="153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450" y="280543"/>
            <a:ext cx="125630" cy="125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878" y="275970"/>
            <a:ext cx="134774" cy="134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384" y="513587"/>
            <a:ext cx="2793491" cy="350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8985" y="194818"/>
            <a:ext cx="2765666" cy="3321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4698" y="261747"/>
            <a:ext cx="91440" cy="136525"/>
          </a:xfrm>
          <a:custGeom>
            <a:avLst/>
            <a:gdLst/>
            <a:ahLst/>
            <a:cxnLst/>
            <a:rect l="l" t="t" r="r" b="b"/>
            <a:pathLst>
              <a:path w="91439" h="136525">
                <a:moveTo>
                  <a:pt x="45338" y="0"/>
                </a:moveTo>
                <a:lnTo>
                  <a:pt x="0" y="136270"/>
                </a:lnTo>
                <a:lnTo>
                  <a:pt x="90931" y="136270"/>
                </a:lnTo>
                <a:lnTo>
                  <a:pt x="45593" y="0"/>
                </a:lnTo>
                <a:lnTo>
                  <a:pt x="45338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27326" y="247015"/>
            <a:ext cx="143256" cy="227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7832" y="246252"/>
            <a:ext cx="95377" cy="1179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3430" y="243840"/>
            <a:ext cx="175920" cy="2338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94532" y="200532"/>
            <a:ext cx="190500" cy="320675"/>
          </a:xfrm>
          <a:custGeom>
            <a:avLst/>
            <a:gdLst/>
            <a:ahLst/>
            <a:cxnLst/>
            <a:rect l="l" t="t" r="r" b="b"/>
            <a:pathLst>
              <a:path w="190500" h="320675">
                <a:moveTo>
                  <a:pt x="19304" y="0"/>
                </a:moveTo>
                <a:lnTo>
                  <a:pt x="179450" y="0"/>
                </a:lnTo>
                <a:lnTo>
                  <a:pt x="180848" y="0"/>
                </a:lnTo>
                <a:lnTo>
                  <a:pt x="182244" y="381"/>
                </a:lnTo>
                <a:lnTo>
                  <a:pt x="183387" y="1270"/>
                </a:lnTo>
                <a:lnTo>
                  <a:pt x="184531" y="2032"/>
                </a:lnTo>
                <a:lnTo>
                  <a:pt x="185547" y="3556"/>
                </a:lnTo>
                <a:lnTo>
                  <a:pt x="186309" y="5588"/>
                </a:lnTo>
                <a:lnTo>
                  <a:pt x="187198" y="7620"/>
                </a:lnTo>
                <a:lnTo>
                  <a:pt x="187833" y="10287"/>
                </a:lnTo>
                <a:lnTo>
                  <a:pt x="188214" y="13589"/>
                </a:lnTo>
                <a:lnTo>
                  <a:pt x="188594" y="16764"/>
                </a:lnTo>
                <a:lnTo>
                  <a:pt x="188849" y="20827"/>
                </a:lnTo>
                <a:lnTo>
                  <a:pt x="188849" y="25781"/>
                </a:lnTo>
                <a:lnTo>
                  <a:pt x="188849" y="30480"/>
                </a:lnTo>
                <a:lnTo>
                  <a:pt x="188594" y="34290"/>
                </a:lnTo>
                <a:lnTo>
                  <a:pt x="188214" y="37592"/>
                </a:lnTo>
                <a:lnTo>
                  <a:pt x="187833" y="40767"/>
                </a:lnTo>
                <a:lnTo>
                  <a:pt x="187198" y="43434"/>
                </a:lnTo>
                <a:lnTo>
                  <a:pt x="186309" y="45339"/>
                </a:lnTo>
                <a:lnTo>
                  <a:pt x="185547" y="47371"/>
                </a:lnTo>
                <a:lnTo>
                  <a:pt x="184531" y="48768"/>
                </a:lnTo>
                <a:lnTo>
                  <a:pt x="183387" y="49657"/>
                </a:lnTo>
                <a:lnTo>
                  <a:pt x="182244" y="50673"/>
                </a:lnTo>
                <a:lnTo>
                  <a:pt x="180848" y="51053"/>
                </a:lnTo>
                <a:lnTo>
                  <a:pt x="179450" y="51053"/>
                </a:lnTo>
                <a:lnTo>
                  <a:pt x="64897" y="51053"/>
                </a:lnTo>
                <a:lnTo>
                  <a:pt x="64897" y="129413"/>
                </a:lnTo>
                <a:lnTo>
                  <a:pt x="161798" y="129413"/>
                </a:lnTo>
                <a:lnTo>
                  <a:pt x="163322" y="129413"/>
                </a:lnTo>
                <a:lnTo>
                  <a:pt x="170815" y="142621"/>
                </a:lnTo>
                <a:lnTo>
                  <a:pt x="171323" y="145796"/>
                </a:lnTo>
                <a:lnTo>
                  <a:pt x="171450" y="149733"/>
                </a:lnTo>
                <a:lnTo>
                  <a:pt x="171450" y="154432"/>
                </a:lnTo>
                <a:lnTo>
                  <a:pt x="171450" y="159131"/>
                </a:lnTo>
                <a:lnTo>
                  <a:pt x="171323" y="163195"/>
                </a:lnTo>
                <a:lnTo>
                  <a:pt x="170815" y="166243"/>
                </a:lnTo>
                <a:lnTo>
                  <a:pt x="170434" y="169418"/>
                </a:lnTo>
                <a:lnTo>
                  <a:pt x="165862" y="177927"/>
                </a:lnTo>
                <a:lnTo>
                  <a:pt x="164719" y="178816"/>
                </a:lnTo>
                <a:lnTo>
                  <a:pt x="163322" y="179197"/>
                </a:lnTo>
                <a:lnTo>
                  <a:pt x="161798" y="179197"/>
                </a:lnTo>
                <a:lnTo>
                  <a:pt x="64897" y="179197"/>
                </a:lnTo>
                <a:lnTo>
                  <a:pt x="64897" y="269621"/>
                </a:lnTo>
                <a:lnTo>
                  <a:pt x="180467" y="269621"/>
                </a:lnTo>
                <a:lnTo>
                  <a:pt x="181864" y="269621"/>
                </a:lnTo>
                <a:lnTo>
                  <a:pt x="183261" y="270129"/>
                </a:lnTo>
                <a:lnTo>
                  <a:pt x="184531" y="271018"/>
                </a:lnTo>
                <a:lnTo>
                  <a:pt x="185800" y="271907"/>
                </a:lnTo>
                <a:lnTo>
                  <a:pt x="186817" y="273304"/>
                </a:lnTo>
                <a:lnTo>
                  <a:pt x="187579" y="275336"/>
                </a:lnTo>
                <a:lnTo>
                  <a:pt x="188468" y="277368"/>
                </a:lnTo>
                <a:lnTo>
                  <a:pt x="189103" y="279908"/>
                </a:lnTo>
                <a:lnTo>
                  <a:pt x="189484" y="283083"/>
                </a:lnTo>
                <a:lnTo>
                  <a:pt x="189865" y="286385"/>
                </a:lnTo>
                <a:lnTo>
                  <a:pt x="190119" y="290322"/>
                </a:lnTo>
                <a:lnTo>
                  <a:pt x="190119" y="295148"/>
                </a:lnTo>
                <a:lnTo>
                  <a:pt x="190119" y="299974"/>
                </a:lnTo>
                <a:lnTo>
                  <a:pt x="187579" y="314960"/>
                </a:lnTo>
                <a:lnTo>
                  <a:pt x="186817" y="316992"/>
                </a:lnTo>
                <a:lnTo>
                  <a:pt x="185800" y="318389"/>
                </a:lnTo>
                <a:lnTo>
                  <a:pt x="184531" y="319278"/>
                </a:lnTo>
                <a:lnTo>
                  <a:pt x="183261" y="320167"/>
                </a:lnTo>
                <a:lnTo>
                  <a:pt x="181864" y="320675"/>
                </a:lnTo>
                <a:lnTo>
                  <a:pt x="180467" y="320675"/>
                </a:lnTo>
                <a:lnTo>
                  <a:pt x="19304" y="320675"/>
                </a:lnTo>
                <a:lnTo>
                  <a:pt x="13843" y="320675"/>
                </a:lnTo>
                <a:lnTo>
                  <a:pt x="9271" y="319024"/>
                </a:lnTo>
                <a:lnTo>
                  <a:pt x="5587" y="315849"/>
                </a:lnTo>
                <a:lnTo>
                  <a:pt x="1905" y="312674"/>
                </a:lnTo>
                <a:lnTo>
                  <a:pt x="0" y="307340"/>
                </a:lnTo>
                <a:lnTo>
                  <a:pt x="0" y="300101"/>
                </a:lnTo>
                <a:lnTo>
                  <a:pt x="0" y="20574"/>
                </a:lnTo>
                <a:lnTo>
                  <a:pt x="0" y="13335"/>
                </a:lnTo>
                <a:lnTo>
                  <a:pt x="1905" y="8127"/>
                </a:lnTo>
                <a:lnTo>
                  <a:pt x="5587" y="4825"/>
                </a:lnTo>
                <a:lnTo>
                  <a:pt x="9271" y="1650"/>
                </a:lnTo>
                <a:lnTo>
                  <a:pt x="13843" y="0"/>
                </a:lnTo>
                <a:lnTo>
                  <a:pt x="19304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11069" y="200532"/>
            <a:ext cx="245745" cy="322580"/>
          </a:xfrm>
          <a:custGeom>
            <a:avLst/>
            <a:gdLst/>
            <a:ahLst/>
            <a:cxnLst/>
            <a:rect l="l" t="t" r="r" b="b"/>
            <a:pathLst>
              <a:path w="245744" h="322580">
                <a:moveTo>
                  <a:pt x="9779" y="0"/>
                </a:moveTo>
                <a:lnTo>
                  <a:pt x="235712" y="0"/>
                </a:lnTo>
                <a:lnTo>
                  <a:pt x="237236" y="0"/>
                </a:lnTo>
                <a:lnTo>
                  <a:pt x="238506" y="508"/>
                </a:lnTo>
                <a:lnTo>
                  <a:pt x="245363" y="21844"/>
                </a:lnTo>
                <a:lnTo>
                  <a:pt x="245363" y="26797"/>
                </a:lnTo>
                <a:lnTo>
                  <a:pt x="245363" y="31623"/>
                </a:lnTo>
                <a:lnTo>
                  <a:pt x="245110" y="35687"/>
                </a:lnTo>
                <a:lnTo>
                  <a:pt x="244729" y="38989"/>
                </a:lnTo>
                <a:lnTo>
                  <a:pt x="244348" y="42418"/>
                </a:lnTo>
                <a:lnTo>
                  <a:pt x="239775" y="51816"/>
                </a:lnTo>
                <a:lnTo>
                  <a:pt x="238506" y="52832"/>
                </a:lnTo>
                <a:lnTo>
                  <a:pt x="237236" y="53340"/>
                </a:lnTo>
                <a:lnTo>
                  <a:pt x="235712" y="53340"/>
                </a:lnTo>
                <a:lnTo>
                  <a:pt x="155448" y="53340"/>
                </a:lnTo>
                <a:lnTo>
                  <a:pt x="155448" y="311785"/>
                </a:lnTo>
                <a:lnTo>
                  <a:pt x="155448" y="313436"/>
                </a:lnTo>
                <a:lnTo>
                  <a:pt x="154939" y="314833"/>
                </a:lnTo>
                <a:lnTo>
                  <a:pt x="153797" y="316230"/>
                </a:lnTo>
                <a:lnTo>
                  <a:pt x="152781" y="317500"/>
                </a:lnTo>
                <a:lnTo>
                  <a:pt x="151003" y="318643"/>
                </a:lnTo>
                <a:lnTo>
                  <a:pt x="148462" y="319405"/>
                </a:lnTo>
                <a:lnTo>
                  <a:pt x="146050" y="320294"/>
                </a:lnTo>
                <a:lnTo>
                  <a:pt x="142620" y="320929"/>
                </a:lnTo>
                <a:lnTo>
                  <a:pt x="138430" y="321437"/>
                </a:lnTo>
                <a:lnTo>
                  <a:pt x="134238" y="321945"/>
                </a:lnTo>
                <a:lnTo>
                  <a:pt x="129031" y="322199"/>
                </a:lnTo>
                <a:lnTo>
                  <a:pt x="122681" y="322199"/>
                </a:lnTo>
                <a:lnTo>
                  <a:pt x="116458" y="322199"/>
                </a:lnTo>
                <a:lnTo>
                  <a:pt x="96900" y="319405"/>
                </a:lnTo>
                <a:lnTo>
                  <a:pt x="94487" y="318643"/>
                </a:lnTo>
                <a:lnTo>
                  <a:pt x="92710" y="317500"/>
                </a:lnTo>
                <a:lnTo>
                  <a:pt x="91567" y="316230"/>
                </a:lnTo>
                <a:lnTo>
                  <a:pt x="90550" y="314833"/>
                </a:lnTo>
                <a:lnTo>
                  <a:pt x="90043" y="313436"/>
                </a:lnTo>
                <a:lnTo>
                  <a:pt x="90043" y="311785"/>
                </a:lnTo>
                <a:lnTo>
                  <a:pt x="90043" y="53340"/>
                </a:lnTo>
                <a:lnTo>
                  <a:pt x="9779" y="53340"/>
                </a:lnTo>
                <a:lnTo>
                  <a:pt x="8128" y="53340"/>
                </a:lnTo>
                <a:lnTo>
                  <a:pt x="6604" y="52832"/>
                </a:lnTo>
                <a:lnTo>
                  <a:pt x="5461" y="51816"/>
                </a:lnTo>
                <a:lnTo>
                  <a:pt x="4318" y="50800"/>
                </a:lnTo>
                <a:lnTo>
                  <a:pt x="3301" y="49275"/>
                </a:lnTo>
                <a:lnTo>
                  <a:pt x="2539" y="47244"/>
                </a:lnTo>
                <a:lnTo>
                  <a:pt x="1650" y="45212"/>
                </a:lnTo>
                <a:lnTo>
                  <a:pt x="1143" y="42418"/>
                </a:lnTo>
                <a:lnTo>
                  <a:pt x="635" y="38989"/>
                </a:lnTo>
                <a:lnTo>
                  <a:pt x="254" y="35687"/>
                </a:lnTo>
                <a:lnTo>
                  <a:pt x="0" y="31623"/>
                </a:lnTo>
                <a:lnTo>
                  <a:pt x="0" y="26797"/>
                </a:lnTo>
                <a:lnTo>
                  <a:pt x="0" y="21844"/>
                </a:lnTo>
                <a:lnTo>
                  <a:pt x="2539" y="5842"/>
                </a:lnTo>
                <a:lnTo>
                  <a:pt x="3301" y="3810"/>
                </a:lnTo>
                <a:lnTo>
                  <a:pt x="4318" y="2286"/>
                </a:lnTo>
                <a:lnTo>
                  <a:pt x="5461" y="1397"/>
                </a:lnTo>
                <a:lnTo>
                  <a:pt x="6604" y="508"/>
                </a:lnTo>
                <a:lnTo>
                  <a:pt x="8128" y="0"/>
                </a:lnTo>
                <a:lnTo>
                  <a:pt x="9779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67001" y="200532"/>
            <a:ext cx="266700" cy="320675"/>
          </a:xfrm>
          <a:custGeom>
            <a:avLst/>
            <a:gdLst/>
            <a:ahLst/>
            <a:cxnLst/>
            <a:rect l="l" t="t" r="r" b="b"/>
            <a:pathLst>
              <a:path w="266700" h="320675">
                <a:moveTo>
                  <a:pt x="19304" y="0"/>
                </a:moveTo>
                <a:lnTo>
                  <a:pt x="101600" y="0"/>
                </a:lnTo>
                <a:lnTo>
                  <a:pt x="122221" y="638"/>
                </a:lnTo>
                <a:lnTo>
                  <a:pt x="174371" y="10033"/>
                </a:lnTo>
                <a:lnTo>
                  <a:pt x="213875" y="30535"/>
                </a:lnTo>
                <a:lnTo>
                  <a:pt x="242649" y="61849"/>
                </a:lnTo>
                <a:lnTo>
                  <a:pt x="260445" y="103570"/>
                </a:lnTo>
                <a:lnTo>
                  <a:pt x="266446" y="155702"/>
                </a:lnTo>
                <a:lnTo>
                  <a:pt x="265711" y="176918"/>
                </a:lnTo>
                <a:lnTo>
                  <a:pt x="259909" y="214637"/>
                </a:lnTo>
                <a:lnTo>
                  <a:pt x="240839" y="259588"/>
                </a:lnTo>
                <a:lnTo>
                  <a:pt x="210405" y="291562"/>
                </a:lnTo>
                <a:lnTo>
                  <a:pt x="169418" y="311404"/>
                </a:lnTo>
                <a:lnTo>
                  <a:pt x="116482" y="320101"/>
                </a:lnTo>
                <a:lnTo>
                  <a:pt x="95885" y="320675"/>
                </a:lnTo>
                <a:lnTo>
                  <a:pt x="19304" y="320675"/>
                </a:lnTo>
                <a:lnTo>
                  <a:pt x="13843" y="320675"/>
                </a:lnTo>
                <a:lnTo>
                  <a:pt x="9271" y="319024"/>
                </a:lnTo>
                <a:lnTo>
                  <a:pt x="5587" y="315849"/>
                </a:lnTo>
                <a:lnTo>
                  <a:pt x="1905" y="312674"/>
                </a:lnTo>
                <a:lnTo>
                  <a:pt x="0" y="307340"/>
                </a:lnTo>
                <a:lnTo>
                  <a:pt x="0" y="300101"/>
                </a:lnTo>
                <a:lnTo>
                  <a:pt x="0" y="20574"/>
                </a:lnTo>
                <a:lnTo>
                  <a:pt x="0" y="13335"/>
                </a:lnTo>
                <a:lnTo>
                  <a:pt x="1905" y="8127"/>
                </a:lnTo>
                <a:lnTo>
                  <a:pt x="5587" y="4825"/>
                </a:lnTo>
                <a:lnTo>
                  <a:pt x="9271" y="1650"/>
                </a:lnTo>
                <a:lnTo>
                  <a:pt x="13843" y="0"/>
                </a:lnTo>
                <a:lnTo>
                  <a:pt x="19304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7252" y="200532"/>
            <a:ext cx="219710" cy="322580"/>
          </a:xfrm>
          <a:custGeom>
            <a:avLst/>
            <a:gdLst/>
            <a:ahLst/>
            <a:cxnLst/>
            <a:rect l="l" t="t" r="r" b="b"/>
            <a:pathLst>
              <a:path w="219710" h="322580">
                <a:moveTo>
                  <a:pt x="22098" y="0"/>
                </a:moveTo>
                <a:lnTo>
                  <a:pt x="97663" y="0"/>
                </a:lnTo>
                <a:lnTo>
                  <a:pt x="105283" y="0"/>
                </a:lnTo>
                <a:lnTo>
                  <a:pt x="112522" y="253"/>
                </a:lnTo>
                <a:lnTo>
                  <a:pt x="119380" y="889"/>
                </a:lnTo>
                <a:lnTo>
                  <a:pt x="126238" y="1524"/>
                </a:lnTo>
                <a:lnTo>
                  <a:pt x="134366" y="2667"/>
                </a:lnTo>
                <a:lnTo>
                  <a:pt x="173101" y="15113"/>
                </a:lnTo>
                <a:lnTo>
                  <a:pt x="203156" y="40689"/>
                </a:lnTo>
                <a:lnTo>
                  <a:pt x="218233" y="78803"/>
                </a:lnTo>
                <a:lnTo>
                  <a:pt x="219583" y="97409"/>
                </a:lnTo>
                <a:lnTo>
                  <a:pt x="219059" y="110533"/>
                </a:lnTo>
                <a:lnTo>
                  <a:pt x="206458" y="155265"/>
                </a:lnTo>
                <a:lnTo>
                  <a:pt x="178087" y="186981"/>
                </a:lnTo>
                <a:lnTo>
                  <a:pt x="134828" y="205190"/>
                </a:lnTo>
                <a:lnTo>
                  <a:pt x="91948" y="209423"/>
                </a:lnTo>
                <a:lnTo>
                  <a:pt x="65151" y="209423"/>
                </a:lnTo>
                <a:lnTo>
                  <a:pt x="65151" y="311785"/>
                </a:lnTo>
                <a:lnTo>
                  <a:pt x="65151" y="313436"/>
                </a:lnTo>
                <a:lnTo>
                  <a:pt x="64643" y="314833"/>
                </a:lnTo>
                <a:lnTo>
                  <a:pt x="63627" y="316230"/>
                </a:lnTo>
                <a:lnTo>
                  <a:pt x="62484" y="317500"/>
                </a:lnTo>
                <a:lnTo>
                  <a:pt x="60706" y="318643"/>
                </a:lnTo>
                <a:lnTo>
                  <a:pt x="58293" y="319405"/>
                </a:lnTo>
                <a:lnTo>
                  <a:pt x="55753" y="320294"/>
                </a:lnTo>
                <a:lnTo>
                  <a:pt x="52451" y="320929"/>
                </a:lnTo>
                <a:lnTo>
                  <a:pt x="48387" y="321437"/>
                </a:lnTo>
                <a:lnTo>
                  <a:pt x="44196" y="321945"/>
                </a:lnTo>
                <a:lnTo>
                  <a:pt x="38862" y="322199"/>
                </a:lnTo>
                <a:lnTo>
                  <a:pt x="32512" y="322199"/>
                </a:lnTo>
                <a:lnTo>
                  <a:pt x="26162" y="322199"/>
                </a:lnTo>
                <a:lnTo>
                  <a:pt x="6731" y="319405"/>
                </a:lnTo>
                <a:lnTo>
                  <a:pt x="4191" y="318643"/>
                </a:lnTo>
                <a:lnTo>
                  <a:pt x="2540" y="317500"/>
                </a:lnTo>
                <a:lnTo>
                  <a:pt x="1524" y="316230"/>
                </a:lnTo>
                <a:lnTo>
                  <a:pt x="508" y="314833"/>
                </a:lnTo>
                <a:lnTo>
                  <a:pt x="0" y="313436"/>
                </a:lnTo>
                <a:lnTo>
                  <a:pt x="0" y="311785"/>
                </a:lnTo>
                <a:lnTo>
                  <a:pt x="0" y="23368"/>
                </a:lnTo>
                <a:lnTo>
                  <a:pt x="0" y="15494"/>
                </a:lnTo>
                <a:lnTo>
                  <a:pt x="2032" y="9778"/>
                </a:lnTo>
                <a:lnTo>
                  <a:pt x="6096" y="5842"/>
                </a:lnTo>
                <a:lnTo>
                  <a:pt x="10160" y="1905"/>
                </a:lnTo>
                <a:lnTo>
                  <a:pt x="15494" y="0"/>
                </a:lnTo>
                <a:lnTo>
                  <a:pt x="22098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70355" y="200532"/>
            <a:ext cx="245745" cy="322580"/>
          </a:xfrm>
          <a:custGeom>
            <a:avLst/>
            <a:gdLst/>
            <a:ahLst/>
            <a:cxnLst/>
            <a:rect l="l" t="t" r="r" b="b"/>
            <a:pathLst>
              <a:path w="245744" h="322580">
                <a:moveTo>
                  <a:pt x="9664" y="0"/>
                </a:moveTo>
                <a:lnTo>
                  <a:pt x="235661" y="0"/>
                </a:lnTo>
                <a:lnTo>
                  <a:pt x="237185" y="0"/>
                </a:lnTo>
                <a:lnTo>
                  <a:pt x="238455" y="508"/>
                </a:lnTo>
                <a:lnTo>
                  <a:pt x="245313" y="21844"/>
                </a:lnTo>
                <a:lnTo>
                  <a:pt x="245313" y="26797"/>
                </a:lnTo>
                <a:lnTo>
                  <a:pt x="245313" y="31623"/>
                </a:lnTo>
                <a:lnTo>
                  <a:pt x="245059" y="35687"/>
                </a:lnTo>
                <a:lnTo>
                  <a:pt x="244678" y="38989"/>
                </a:lnTo>
                <a:lnTo>
                  <a:pt x="244297" y="42418"/>
                </a:lnTo>
                <a:lnTo>
                  <a:pt x="239725" y="51816"/>
                </a:lnTo>
                <a:lnTo>
                  <a:pt x="238455" y="52832"/>
                </a:lnTo>
                <a:lnTo>
                  <a:pt x="237185" y="53340"/>
                </a:lnTo>
                <a:lnTo>
                  <a:pt x="235661" y="53340"/>
                </a:lnTo>
                <a:lnTo>
                  <a:pt x="155397" y="53340"/>
                </a:lnTo>
                <a:lnTo>
                  <a:pt x="155397" y="311785"/>
                </a:lnTo>
                <a:lnTo>
                  <a:pt x="155397" y="313436"/>
                </a:lnTo>
                <a:lnTo>
                  <a:pt x="154889" y="314833"/>
                </a:lnTo>
                <a:lnTo>
                  <a:pt x="153746" y="316230"/>
                </a:lnTo>
                <a:lnTo>
                  <a:pt x="152730" y="317500"/>
                </a:lnTo>
                <a:lnTo>
                  <a:pt x="150952" y="318643"/>
                </a:lnTo>
                <a:lnTo>
                  <a:pt x="148412" y="319405"/>
                </a:lnTo>
                <a:lnTo>
                  <a:pt x="145999" y="320294"/>
                </a:lnTo>
                <a:lnTo>
                  <a:pt x="142570" y="320929"/>
                </a:lnTo>
                <a:lnTo>
                  <a:pt x="138379" y="321437"/>
                </a:lnTo>
                <a:lnTo>
                  <a:pt x="134188" y="321945"/>
                </a:lnTo>
                <a:lnTo>
                  <a:pt x="128981" y="322199"/>
                </a:lnTo>
                <a:lnTo>
                  <a:pt x="122631" y="322199"/>
                </a:lnTo>
                <a:lnTo>
                  <a:pt x="116408" y="322199"/>
                </a:lnTo>
                <a:lnTo>
                  <a:pt x="96888" y="319405"/>
                </a:lnTo>
                <a:lnTo>
                  <a:pt x="94411" y="318643"/>
                </a:lnTo>
                <a:lnTo>
                  <a:pt x="92633" y="317500"/>
                </a:lnTo>
                <a:lnTo>
                  <a:pt x="91567" y="316230"/>
                </a:lnTo>
                <a:lnTo>
                  <a:pt x="90487" y="314833"/>
                </a:lnTo>
                <a:lnTo>
                  <a:pt x="89954" y="313436"/>
                </a:lnTo>
                <a:lnTo>
                  <a:pt x="89954" y="311785"/>
                </a:lnTo>
                <a:lnTo>
                  <a:pt x="89954" y="53340"/>
                </a:lnTo>
                <a:lnTo>
                  <a:pt x="9664" y="53340"/>
                </a:lnTo>
                <a:lnTo>
                  <a:pt x="8013" y="53340"/>
                </a:lnTo>
                <a:lnTo>
                  <a:pt x="6604" y="52832"/>
                </a:lnTo>
                <a:lnTo>
                  <a:pt x="5448" y="51816"/>
                </a:lnTo>
                <a:lnTo>
                  <a:pt x="4292" y="50800"/>
                </a:lnTo>
                <a:lnTo>
                  <a:pt x="3302" y="49275"/>
                </a:lnTo>
                <a:lnTo>
                  <a:pt x="2476" y="47244"/>
                </a:lnTo>
                <a:lnTo>
                  <a:pt x="1651" y="45212"/>
                </a:lnTo>
                <a:lnTo>
                  <a:pt x="1028" y="42418"/>
                </a:lnTo>
                <a:lnTo>
                  <a:pt x="622" y="38989"/>
                </a:lnTo>
                <a:lnTo>
                  <a:pt x="203" y="35687"/>
                </a:lnTo>
                <a:lnTo>
                  <a:pt x="0" y="31623"/>
                </a:lnTo>
                <a:lnTo>
                  <a:pt x="0" y="26797"/>
                </a:lnTo>
                <a:lnTo>
                  <a:pt x="0" y="21844"/>
                </a:lnTo>
                <a:lnTo>
                  <a:pt x="2476" y="5842"/>
                </a:lnTo>
                <a:lnTo>
                  <a:pt x="3302" y="3810"/>
                </a:lnTo>
                <a:lnTo>
                  <a:pt x="4292" y="2286"/>
                </a:lnTo>
                <a:lnTo>
                  <a:pt x="5448" y="1397"/>
                </a:lnTo>
                <a:lnTo>
                  <a:pt x="6604" y="508"/>
                </a:lnTo>
                <a:lnTo>
                  <a:pt x="8013" y="0"/>
                </a:lnTo>
                <a:lnTo>
                  <a:pt x="9664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45892" y="199009"/>
            <a:ext cx="295910" cy="323850"/>
          </a:xfrm>
          <a:custGeom>
            <a:avLst/>
            <a:gdLst/>
            <a:ahLst/>
            <a:cxnLst/>
            <a:rect l="l" t="t" r="r" b="b"/>
            <a:pathLst>
              <a:path w="295910" h="323850">
                <a:moveTo>
                  <a:pt x="145161" y="0"/>
                </a:moveTo>
                <a:lnTo>
                  <a:pt x="154939" y="0"/>
                </a:lnTo>
                <a:lnTo>
                  <a:pt x="162687" y="126"/>
                </a:lnTo>
                <a:lnTo>
                  <a:pt x="168529" y="381"/>
                </a:lnTo>
                <a:lnTo>
                  <a:pt x="174244" y="635"/>
                </a:lnTo>
                <a:lnTo>
                  <a:pt x="178815" y="1270"/>
                </a:lnTo>
                <a:lnTo>
                  <a:pt x="181990" y="2159"/>
                </a:lnTo>
                <a:lnTo>
                  <a:pt x="185165" y="3048"/>
                </a:lnTo>
                <a:lnTo>
                  <a:pt x="192531" y="13716"/>
                </a:lnTo>
                <a:lnTo>
                  <a:pt x="291592" y="297942"/>
                </a:lnTo>
                <a:lnTo>
                  <a:pt x="293624" y="303911"/>
                </a:lnTo>
                <a:lnTo>
                  <a:pt x="294894" y="308610"/>
                </a:lnTo>
                <a:lnTo>
                  <a:pt x="295401" y="312039"/>
                </a:lnTo>
                <a:lnTo>
                  <a:pt x="295909" y="315468"/>
                </a:lnTo>
                <a:lnTo>
                  <a:pt x="295148" y="318135"/>
                </a:lnTo>
                <a:lnTo>
                  <a:pt x="293369" y="319786"/>
                </a:lnTo>
                <a:lnTo>
                  <a:pt x="291592" y="321564"/>
                </a:lnTo>
                <a:lnTo>
                  <a:pt x="288289" y="322707"/>
                </a:lnTo>
                <a:lnTo>
                  <a:pt x="283718" y="323088"/>
                </a:lnTo>
                <a:lnTo>
                  <a:pt x="279019" y="323469"/>
                </a:lnTo>
                <a:lnTo>
                  <a:pt x="272669" y="323723"/>
                </a:lnTo>
                <a:lnTo>
                  <a:pt x="264668" y="323723"/>
                </a:lnTo>
                <a:lnTo>
                  <a:pt x="256158" y="323723"/>
                </a:lnTo>
                <a:lnTo>
                  <a:pt x="249681" y="323596"/>
                </a:lnTo>
                <a:lnTo>
                  <a:pt x="244982" y="323342"/>
                </a:lnTo>
                <a:lnTo>
                  <a:pt x="240156" y="323088"/>
                </a:lnTo>
                <a:lnTo>
                  <a:pt x="236600" y="322580"/>
                </a:lnTo>
                <a:lnTo>
                  <a:pt x="234187" y="321818"/>
                </a:lnTo>
                <a:lnTo>
                  <a:pt x="231648" y="321056"/>
                </a:lnTo>
                <a:lnTo>
                  <a:pt x="226440" y="313563"/>
                </a:lnTo>
                <a:lnTo>
                  <a:pt x="204850" y="249047"/>
                </a:lnTo>
                <a:lnTo>
                  <a:pt x="84455" y="249047"/>
                </a:lnTo>
                <a:lnTo>
                  <a:pt x="64134" y="311785"/>
                </a:lnTo>
                <a:lnTo>
                  <a:pt x="63500" y="314071"/>
                </a:lnTo>
                <a:lnTo>
                  <a:pt x="62611" y="316103"/>
                </a:lnTo>
                <a:lnTo>
                  <a:pt x="36068" y="323723"/>
                </a:lnTo>
                <a:lnTo>
                  <a:pt x="28956" y="323723"/>
                </a:lnTo>
                <a:lnTo>
                  <a:pt x="21336" y="323723"/>
                </a:lnTo>
                <a:lnTo>
                  <a:pt x="15367" y="323469"/>
                </a:lnTo>
                <a:lnTo>
                  <a:pt x="11175" y="322961"/>
                </a:lnTo>
                <a:lnTo>
                  <a:pt x="6857" y="322453"/>
                </a:lnTo>
                <a:lnTo>
                  <a:pt x="3809" y="321310"/>
                </a:lnTo>
                <a:lnTo>
                  <a:pt x="2158" y="319405"/>
                </a:lnTo>
                <a:lnTo>
                  <a:pt x="507" y="317500"/>
                </a:lnTo>
                <a:lnTo>
                  <a:pt x="0" y="314706"/>
                </a:lnTo>
                <a:lnTo>
                  <a:pt x="507" y="311277"/>
                </a:lnTo>
                <a:lnTo>
                  <a:pt x="1015" y="307848"/>
                </a:lnTo>
                <a:lnTo>
                  <a:pt x="2158" y="303149"/>
                </a:lnTo>
                <a:lnTo>
                  <a:pt x="4190" y="297434"/>
                </a:lnTo>
                <a:lnTo>
                  <a:pt x="103124" y="12954"/>
                </a:lnTo>
                <a:lnTo>
                  <a:pt x="104012" y="10160"/>
                </a:lnTo>
                <a:lnTo>
                  <a:pt x="105156" y="7874"/>
                </a:lnTo>
                <a:lnTo>
                  <a:pt x="106552" y="6096"/>
                </a:lnTo>
                <a:lnTo>
                  <a:pt x="107823" y="4445"/>
                </a:lnTo>
                <a:lnTo>
                  <a:pt x="109981" y="3048"/>
                </a:lnTo>
                <a:lnTo>
                  <a:pt x="112902" y="2159"/>
                </a:lnTo>
                <a:lnTo>
                  <a:pt x="115696" y="1270"/>
                </a:lnTo>
                <a:lnTo>
                  <a:pt x="119761" y="635"/>
                </a:lnTo>
                <a:lnTo>
                  <a:pt x="124840" y="381"/>
                </a:lnTo>
                <a:lnTo>
                  <a:pt x="130048" y="126"/>
                </a:lnTo>
                <a:lnTo>
                  <a:pt x="136779" y="0"/>
                </a:lnTo>
                <a:lnTo>
                  <a:pt x="145161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66291" y="199009"/>
            <a:ext cx="262255" cy="328295"/>
          </a:xfrm>
          <a:custGeom>
            <a:avLst/>
            <a:gdLst/>
            <a:ahLst/>
            <a:cxnLst/>
            <a:rect l="l" t="t" r="r" b="b"/>
            <a:pathLst>
              <a:path w="262255" h="328295">
                <a:moveTo>
                  <a:pt x="32765" y="0"/>
                </a:moveTo>
                <a:lnTo>
                  <a:pt x="38989" y="0"/>
                </a:lnTo>
                <a:lnTo>
                  <a:pt x="44196" y="254"/>
                </a:lnTo>
                <a:lnTo>
                  <a:pt x="48387" y="762"/>
                </a:lnTo>
                <a:lnTo>
                  <a:pt x="52450" y="1270"/>
                </a:lnTo>
                <a:lnTo>
                  <a:pt x="55753" y="1905"/>
                </a:lnTo>
                <a:lnTo>
                  <a:pt x="58293" y="2794"/>
                </a:lnTo>
                <a:lnTo>
                  <a:pt x="60706" y="3556"/>
                </a:lnTo>
                <a:lnTo>
                  <a:pt x="62484" y="4699"/>
                </a:lnTo>
                <a:lnTo>
                  <a:pt x="63627" y="5969"/>
                </a:lnTo>
                <a:lnTo>
                  <a:pt x="64642" y="7366"/>
                </a:lnTo>
                <a:lnTo>
                  <a:pt x="65151" y="8763"/>
                </a:lnTo>
                <a:lnTo>
                  <a:pt x="65151" y="10414"/>
                </a:lnTo>
                <a:lnTo>
                  <a:pt x="65151" y="199771"/>
                </a:lnTo>
                <a:lnTo>
                  <a:pt x="72491" y="239583"/>
                </a:lnTo>
                <a:lnTo>
                  <a:pt x="104521" y="269748"/>
                </a:lnTo>
                <a:lnTo>
                  <a:pt x="131826" y="274320"/>
                </a:lnTo>
                <a:lnTo>
                  <a:pt x="139328" y="274032"/>
                </a:lnTo>
                <a:lnTo>
                  <a:pt x="179959" y="255905"/>
                </a:lnTo>
                <a:lnTo>
                  <a:pt x="196341" y="219456"/>
                </a:lnTo>
                <a:lnTo>
                  <a:pt x="197484" y="203454"/>
                </a:lnTo>
                <a:lnTo>
                  <a:pt x="197484" y="10414"/>
                </a:lnTo>
                <a:lnTo>
                  <a:pt x="197484" y="8763"/>
                </a:lnTo>
                <a:lnTo>
                  <a:pt x="204215" y="2794"/>
                </a:lnTo>
                <a:lnTo>
                  <a:pt x="206628" y="1905"/>
                </a:lnTo>
                <a:lnTo>
                  <a:pt x="210058" y="1270"/>
                </a:lnTo>
                <a:lnTo>
                  <a:pt x="214248" y="762"/>
                </a:lnTo>
                <a:lnTo>
                  <a:pt x="218440" y="254"/>
                </a:lnTo>
                <a:lnTo>
                  <a:pt x="223647" y="0"/>
                </a:lnTo>
                <a:lnTo>
                  <a:pt x="229997" y="0"/>
                </a:lnTo>
                <a:lnTo>
                  <a:pt x="236220" y="0"/>
                </a:lnTo>
                <a:lnTo>
                  <a:pt x="241427" y="254"/>
                </a:lnTo>
                <a:lnTo>
                  <a:pt x="245490" y="762"/>
                </a:lnTo>
                <a:lnTo>
                  <a:pt x="249554" y="1270"/>
                </a:lnTo>
                <a:lnTo>
                  <a:pt x="252729" y="1905"/>
                </a:lnTo>
                <a:lnTo>
                  <a:pt x="255270" y="2794"/>
                </a:lnTo>
                <a:lnTo>
                  <a:pt x="257683" y="3556"/>
                </a:lnTo>
                <a:lnTo>
                  <a:pt x="259460" y="4699"/>
                </a:lnTo>
                <a:lnTo>
                  <a:pt x="260477" y="5969"/>
                </a:lnTo>
                <a:lnTo>
                  <a:pt x="261492" y="7366"/>
                </a:lnTo>
                <a:lnTo>
                  <a:pt x="262001" y="8763"/>
                </a:lnTo>
                <a:lnTo>
                  <a:pt x="262001" y="10414"/>
                </a:lnTo>
                <a:lnTo>
                  <a:pt x="262001" y="202819"/>
                </a:lnTo>
                <a:lnTo>
                  <a:pt x="257071" y="243502"/>
                </a:lnTo>
                <a:lnTo>
                  <a:pt x="235664" y="286420"/>
                </a:lnTo>
                <a:lnTo>
                  <a:pt x="198010" y="314789"/>
                </a:lnTo>
                <a:lnTo>
                  <a:pt x="159464" y="325818"/>
                </a:lnTo>
                <a:lnTo>
                  <a:pt x="129159" y="327914"/>
                </a:lnTo>
                <a:lnTo>
                  <a:pt x="114415" y="327437"/>
                </a:lnTo>
                <a:lnTo>
                  <a:pt x="74803" y="320294"/>
                </a:lnTo>
                <a:lnTo>
                  <a:pt x="34162" y="297434"/>
                </a:lnTo>
                <a:lnTo>
                  <a:pt x="8762" y="259080"/>
                </a:lnTo>
                <a:lnTo>
                  <a:pt x="547" y="220343"/>
                </a:lnTo>
                <a:lnTo>
                  <a:pt x="0" y="205486"/>
                </a:lnTo>
                <a:lnTo>
                  <a:pt x="0" y="10414"/>
                </a:lnTo>
                <a:lnTo>
                  <a:pt x="0" y="8763"/>
                </a:lnTo>
                <a:lnTo>
                  <a:pt x="6858" y="2794"/>
                </a:lnTo>
                <a:lnTo>
                  <a:pt x="9397" y="1905"/>
                </a:lnTo>
                <a:lnTo>
                  <a:pt x="12700" y="1270"/>
                </a:lnTo>
                <a:lnTo>
                  <a:pt x="16890" y="762"/>
                </a:lnTo>
                <a:lnTo>
                  <a:pt x="20955" y="254"/>
                </a:lnTo>
                <a:lnTo>
                  <a:pt x="26289" y="0"/>
                </a:lnTo>
                <a:lnTo>
                  <a:pt x="32765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8985" y="199009"/>
            <a:ext cx="176530" cy="322580"/>
          </a:xfrm>
          <a:custGeom>
            <a:avLst/>
            <a:gdLst/>
            <a:ahLst/>
            <a:cxnLst/>
            <a:rect l="l" t="t" r="r" b="b"/>
            <a:pathLst>
              <a:path w="176529" h="322580">
                <a:moveTo>
                  <a:pt x="32715" y="0"/>
                </a:moveTo>
                <a:lnTo>
                  <a:pt x="39154" y="0"/>
                </a:lnTo>
                <a:lnTo>
                  <a:pt x="44437" y="254"/>
                </a:lnTo>
                <a:lnTo>
                  <a:pt x="48564" y="762"/>
                </a:lnTo>
                <a:lnTo>
                  <a:pt x="52704" y="1270"/>
                </a:lnTo>
                <a:lnTo>
                  <a:pt x="56007" y="1905"/>
                </a:lnTo>
                <a:lnTo>
                  <a:pt x="58483" y="2794"/>
                </a:lnTo>
                <a:lnTo>
                  <a:pt x="60959" y="3556"/>
                </a:lnTo>
                <a:lnTo>
                  <a:pt x="62737" y="4699"/>
                </a:lnTo>
                <a:lnTo>
                  <a:pt x="63804" y="5969"/>
                </a:lnTo>
                <a:lnTo>
                  <a:pt x="64884" y="7366"/>
                </a:lnTo>
                <a:lnTo>
                  <a:pt x="65417" y="8763"/>
                </a:lnTo>
                <a:lnTo>
                  <a:pt x="65417" y="10414"/>
                </a:lnTo>
                <a:lnTo>
                  <a:pt x="65417" y="268478"/>
                </a:lnTo>
                <a:lnTo>
                  <a:pt x="166281" y="268478"/>
                </a:lnTo>
                <a:lnTo>
                  <a:pt x="167932" y="268478"/>
                </a:lnTo>
                <a:lnTo>
                  <a:pt x="169367" y="268859"/>
                </a:lnTo>
                <a:lnTo>
                  <a:pt x="170611" y="269748"/>
                </a:lnTo>
                <a:lnTo>
                  <a:pt x="171856" y="270637"/>
                </a:lnTo>
                <a:lnTo>
                  <a:pt x="172885" y="272161"/>
                </a:lnTo>
                <a:lnTo>
                  <a:pt x="173710" y="274193"/>
                </a:lnTo>
                <a:lnTo>
                  <a:pt x="174536" y="276352"/>
                </a:lnTo>
                <a:lnTo>
                  <a:pt x="175158" y="279019"/>
                </a:lnTo>
                <a:lnTo>
                  <a:pt x="175564" y="282448"/>
                </a:lnTo>
                <a:lnTo>
                  <a:pt x="175983" y="285877"/>
                </a:lnTo>
                <a:lnTo>
                  <a:pt x="176187" y="289941"/>
                </a:lnTo>
                <a:lnTo>
                  <a:pt x="176187" y="294894"/>
                </a:lnTo>
                <a:lnTo>
                  <a:pt x="176187" y="299847"/>
                </a:lnTo>
                <a:lnTo>
                  <a:pt x="175983" y="304038"/>
                </a:lnTo>
                <a:lnTo>
                  <a:pt x="175564" y="307467"/>
                </a:lnTo>
                <a:lnTo>
                  <a:pt x="175158" y="310896"/>
                </a:lnTo>
                <a:lnTo>
                  <a:pt x="174536" y="313690"/>
                </a:lnTo>
                <a:lnTo>
                  <a:pt x="173710" y="315849"/>
                </a:lnTo>
                <a:lnTo>
                  <a:pt x="172885" y="318135"/>
                </a:lnTo>
                <a:lnTo>
                  <a:pt x="171856" y="319659"/>
                </a:lnTo>
                <a:lnTo>
                  <a:pt x="170611" y="320675"/>
                </a:lnTo>
                <a:lnTo>
                  <a:pt x="169367" y="321691"/>
                </a:lnTo>
                <a:lnTo>
                  <a:pt x="167932" y="322199"/>
                </a:lnTo>
                <a:lnTo>
                  <a:pt x="166281" y="322199"/>
                </a:lnTo>
                <a:lnTo>
                  <a:pt x="19329" y="322199"/>
                </a:lnTo>
                <a:lnTo>
                  <a:pt x="13881" y="322199"/>
                </a:lnTo>
                <a:lnTo>
                  <a:pt x="9296" y="320548"/>
                </a:lnTo>
                <a:lnTo>
                  <a:pt x="5575" y="317373"/>
                </a:lnTo>
                <a:lnTo>
                  <a:pt x="1854" y="314198"/>
                </a:lnTo>
                <a:lnTo>
                  <a:pt x="0" y="308864"/>
                </a:lnTo>
                <a:lnTo>
                  <a:pt x="0" y="301625"/>
                </a:lnTo>
                <a:lnTo>
                  <a:pt x="0" y="10414"/>
                </a:lnTo>
                <a:lnTo>
                  <a:pt x="0" y="8763"/>
                </a:lnTo>
                <a:lnTo>
                  <a:pt x="533" y="7366"/>
                </a:lnTo>
                <a:lnTo>
                  <a:pt x="1612" y="5969"/>
                </a:lnTo>
                <a:lnTo>
                  <a:pt x="2692" y="4699"/>
                </a:lnTo>
                <a:lnTo>
                  <a:pt x="4457" y="3556"/>
                </a:lnTo>
                <a:lnTo>
                  <a:pt x="6934" y="2794"/>
                </a:lnTo>
                <a:lnTo>
                  <a:pt x="9423" y="1905"/>
                </a:lnTo>
                <a:lnTo>
                  <a:pt x="12763" y="1270"/>
                </a:lnTo>
                <a:lnTo>
                  <a:pt x="16979" y="762"/>
                </a:lnTo>
                <a:lnTo>
                  <a:pt x="21183" y="254"/>
                </a:lnTo>
                <a:lnTo>
                  <a:pt x="26428" y="0"/>
                </a:lnTo>
                <a:lnTo>
                  <a:pt x="32715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8296" y="194818"/>
            <a:ext cx="209550" cy="332105"/>
          </a:xfrm>
          <a:custGeom>
            <a:avLst/>
            <a:gdLst/>
            <a:ahLst/>
            <a:cxnLst/>
            <a:rect l="l" t="t" r="r" b="b"/>
            <a:pathLst>
              <a:path w="209550" h="332105">
                <a:moveTo>
                  <a:pt x="113004" y="0"/>
                </a:moveTo>
                <a:lnTo>
                  <a:pt x="120599" y="0"/>
                </a:lnTo>
                <a:lnTo>
                  <a:pt x="128193" y="634"/>
                </a:lnTo>
                <a:lnTo>
                  <a:pt x="169583" y="10667"/>
                </a:lnTo>
                <a:lnTo>
                  <a:pt x="174701" y="13207"/>
                </a:lnTo>
                <a:lnTo>
                  <a:pt x="179819" y="15621"/>
                </a:lnTo>
                <a:lnTo>
                  <a:pt x="188201" y="23622"/>
                </a:lnTo>
                <a:lnTo>
                  <a:pt x="188785" y="24764"/>
                </a:lnTo>
                <a:lnTo>
                  <a:pt x="189280" y="26288"/>
                </a:lnTo>
                <a:lnTo>
                  <a:pt x="189687" y="28193"/>
                </a:lnTo>
                <a:lnTo>
                  <a:pt x="190106" y="30099"/>
                </a:lnTo>
                <a:lnTo>
                  <a:pt x="190398" y="32511"/>
                </a:lnTo>
                <a:lnTo>
                  <a:pt x="190563" y="35305"/>
                </a:lnTo>
                <a:lnTo>
                  <a:pt x="190728" y="38226"/>
                </a:lnTo>
                <a:lnTo>
                  <a:pt x="190804" y="41782"/>
                </a:lnTo>
                <a:lnTo>
                  <a:pt x="190804" y="46100"/>
                </a:lnTo>
                <a:lnTo>
                  <a:pt x="190804" y="50926"/>
                </a:lnTo>
                <a:lnTo>
                  <a:pt x="189191" y="66421"/>
                </a:lnTo>
                <a:lnTo>
                  <a:pt x="188620" y="68579"/>
                </a:lnTo>
                <a:lnTo>
                  <a:pt x="187794" y="70103"/>
                </a:lnTo>
                <a:lnTo>
                  <a:pt x="186715" y="71120"/>
                </a:lnTo>
                <a:lnTo>
                  <a:pt x="185648" y="72135"/>
                </a:lnTo>
                <a:lnTo>
                  <a:pt x="184200" y="72643"/>
                </a:lnTo>
                <a:lnTo>
                  <a:pt x="182384" y="72643"/>
                </a:lnTo>
                <a:lnTo>
                  <a:pt x="180568" y="72643"/>
                </a:lnTo>
                <a:lnTo>
                  <a:pt x="177673" y="71500"/>
                </a:lnTo>
                <a:lnTo>
                  <a:pt x="173710" y="69214"/>
                </a:lnTo>
                <a:lnTo>
                  <a:pt x="169748" y="66801"/>
                </a:lnTo>
                <a:lnTo>
                  <a:pt x="164871" y="64388"/>
                </a:lnTo>
                <a:lnTo>
                  <a:pt x="159092" y="61595"/>
                </a:lnTo>
                <a:lnTo>
                  <a:pt x="153301" y="58927"/>
                </a:lnTo>
                <a:lnTo>
                  <a:pt x="146621" y="56387"/>
                </a:lnTo>
                <a:lnTo>
                  <a:pt x="139014" y="54228"/>
                </a:lnTo>
                <a:lnTo>
                  <a:pt x="131419" y="51942"/>
                </a:lnTo>
                <a:lnTo>
                  <a:pt x="123075" y="50800"/>
                </a:lnTo>
                <a:lnTo>
                  <a:pt x="113995" y="50800"/>
                </a:lnTo>
                <a:lnTo>
                  <a:pt x="106883" y="50800"/>
                </a:lnTo>
                <a:lnTo>
                  <a:pt x="100685" y="51688"/>
                </a:lnTo>
                <a:lnTo>
                  <a:pt x="95402" y="53466"/>
                </a:lnTo>
                <a:lnTo>
                  <a:pt x="90119" y="55117"/>
                </a:lnTo>
                <a:lnTo>
                  <a:pt x="74218" y="71627"/>
                </a:lnTo>
                <a:lnTo>
                  <a:pt x="72478" y="75946"/>
                </a:lnTo>
                <a:lnTo>
                  <a:pt x="71615" y="80517"/>
                </a:lnTo>
                <a:lnTo>
                  <a:pt x="71615" y="85343"/>
                </a:lnTo>
                <a:lnTo>
                  <a:pt x="71615" y="92328"/>
                </a:lnTo>
                <a:lnTo>
                  <a:pt x="73558" y="98551"/>
                </a:lnTo>
                <a:lnTo>
                  <a:pt x="77444" y="103758"/>
                </a:lnTo>
                <a:lnTo>
                  <a:pt x="81318" y="108965"/>
                </a:lnTo>
                <a:lnTo>
                  <a:pt x="115227" y="129031"/>
                </a:lnTo>
                <a:lnTo>
                  <a:pt x="121456" y="131726"/>
                </a:lnTo>
                <a:lnTo>
                  <a:pt x="159556" y="150104"/>
                </a:lnTo>
                <a:lnTo>
                  <a:pt x="192430" y="177381"/>
                </a:lnTo>
                <a:lnTo>
                  <a:pt x="209025" y="220868"/>
                </a:lnTo>
                <a:lnTo>
                  <a:pt x="209397" y="230250"/>
                </a:lnTo>
                <a:lnTo>
                  <a:pt x="208807" y="242516"/>
                </a:lnTo>
                <a:lnTo>
                  <a:pt x="194849" y="283716"/>
                </a:lnTo>
                <a:lnTo>
                  <a:pt x="166056" y="312429"/>
                </a:lnTo>
                <a:lnTo>
                  <a:pt x="125823" y="328461"/>
                </a:lnTo>
                <a:lnTo>
                  <a:pt x="90703" y="332104"/>
                </a:lnTo>
                <a:lnTo>
                  <a:pt x="82545" y="331936"/>
                </a:lnTo>
                <a:lnTo>
                  <a:pt x="40354" y="324667"/>
                </a:lnTo>
                <a:lnTo>
                  <a:pt x="16484" y="314705"/>
                </a:lnTo>
                <a:lnTo>
                  <a:pt x="11607" y="311911"/>
                </a:lnTo>
                <a:lnTo>
                  <a:pt x="8102" y="309498"/>
                </a:lnTo>
                <a:lnTo>
                  <a:pt x="5956" y="307339"/>
                </a:lnTo>
                <a:lnTo>
                  <a:pt x="3797" y="305180"/>
                </a:lnTo>
                <a:lnTo>
                  <a:pt x="2273" y="302005"/>
                </a:lnTo>
                <a:lnTo>
                  <a:pt x="1371" y="298068"/>
                </a:lnTo>
                <a:lnTo>
                  <a:pt x="457" y="294004"/>
                </a:lnTo>
                <a:lnTo>
                  <a:pt x="0" y="288162"/>
                </a:lnTo>
                <a:lnTo>
                  <a:pt x="0" y="280542"/>
                </a:lnTo>
                <a:lnTo>
                  <a:pt x="0" y="275462"/>
                </a:lnTo>
                <a:lnTo>
                  <a:pt x="165" y="271144"/>
                </a:lnTo>
                <a:lnTo>
                  <a:pt x="495" y="267715"/>
                </a:lnTo>
                <a:lnTo>
                  <a:pt x="825" y="264159"/>
                </a:lnTo>
                <a:lnTo>
                  <a:pt x="7772" y="253237"/>
                </a:lnTo>
                <a:lnTo>
                  <a:pt x="9423" y="253237"/>
                </a:lnTo>
                <a:lnTo>
                  <a:pt x="11734" y="253237"/>
                </a:lnTo>
                <a:lnTo>
                  <a:pt x="14998" y="254634"/>
                </a:lnTo>
                <a:lnTo>
                  <a:pt x="19202" y="257428"/>
                </a:lnTo>
                <a:lnTo>
                  <a:pt x="23418" y="260095"/>
                </a:lnTo>
                <a:lnTo>
                  <a:pt x="59105" y="275462"/>
                </a:lnTo>
                <a:lnTo>
                  <a:pt x="90944" y="279526"/>
                </a:lnTo>
                <a:lnTo>
                  <a:pt x="98869" y="279526"/>
                </a:lnTo>
                <a:lnTo>
                  <a:pt x="105981" y="278637"/>
                </a:lnTo>
                <a:lnTo>
                  <a:pt x="112255" y="276732"/>
                </a:lnTo>
                <a:lnTo>
                  <a:pt x="118529" y="274827"/>
                </a:lnTo>
                <a:lnTo>
                  <a:pt x="123863" y="272160"/>
                </a:lnTo>
                <a:lnTo>
                  <a:pt x="128244" y="268604"/>
                </a:lnTo>
                <a:lnTo>
                  <a:pt x="132613" y="265175"/>
                </a:lnTo>
                <a:lnTo>
                  <a:pt x="135966" y="260857"/>
                </a:lnTo>
                <a:lnTo>
                  <a:pt x="138277" y="255777"/>
                </a:lnTo>
                <a:lnTo>
                  <a:pt x="140589" y="250697"/>
                </a:lnTo>
                <a:lnTo>
                  <a:pt x="141744" y="244982"/>
                </a:lnTo>
                <a:lnTo>
                  <a:pt x="141744" y="238632"/>
                </a:lnTo>
                <a:lnTo>
                  <a:pt x="141744" y="231393"/>
                </a:lnTo>
                <a:lnTo>
                  <a:pt x="120307" y="206120"/>
                </a:lnTo>
                <a:lnTo>
                  <a:pt x="113944" y="202056"/>
                </a:lnTo>
                <a:lnTo>
                  <a:pt x="106718" y="198246"/>
                </a:lnTo>
                <a:lnTo>
                  <a:pt x="98628" y="194690"/>
                </a:lnTo>
                <a:lnTo>
                  <a:pt x="92513" y="191978"/>
                </a:lnTo>
                <a:lnTo>
                  <a:pt x="54692" y="173618"/>
                </a:lnTo>
                <a:lnTo>
                  <a:pt x="22339" y="146286"/>
                </a:lnTo>
                <a:lnTo>
                  <a:pt x="6940" y="111093"/>
                </a:lnTo>
                <a:lnTo>
                  <a:pt x="5448" y="92455"/>
                </a:lnTo>
                <a:lnTo>
                  <a:pt x="5983" y="81285"/>
                </a:lnTo>
                <a:lnTo>
                  <a:pt x="18648" y="43560"/>
                </a:lnTo>
                <a:lnTo>
                  <a:pt x="52846" y="12874"/>
                </a:lnTo>
                <a:lnTo>
                  <a:pt x="91535" y="1428"/>
                </a:lnTo>
                <a:lnTo>
                  <a:pt x="102122" y="357"/>
                </a:lnTo>
                <a:lnTo>
                  <a:pt x="113004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9612" y="194818"/>
            <a:ext cx="304165" cy="332105"/>
          </a:xfrm>
          <a:custGeom>
            <a:avLst/>
            <a:gdLst/>
            <a:ahLst/>
            <a:cxnLst/>
            <a:rect l="l" t="t" r="r" b="b"/>
            <a:pathLst>
              <a:path w="304165" h="332105">
                <a:moveTo>
                  <a:pt x="154876" y="0"/>
                </a:moveTo>
                <a:lnTo>
                  <a:pt x="204705" y="5464"/>
                </a:lnTo>
                <a:lnTo>
                  <a:pt x="244759" y="21955"/>
                </a:lnTo>
                <a:lnTo>
                  <a:pt x="274542" y="50165"/>
                </a:lnTo>
                <a:lnTo>
                  <a:pt x="294017" y="90170"/>
                </a:lnTo>
                <a:lnTo>
                  <a:pt x="302958" y="142212"/>
                </a:lnTo>
                <a:lnTo>
                  <a:pt x="303555" y="162305"/>
                </a:lnTo>
                <a:lnTo>
                  <a:pt x="302936" y="181762"/>
                </a:lnTo>
                <a:lnTo>
                  <a:pt x="293636" y="233679"/>
                </a:lnTo>
                <a:lnTo>
                  <a:pt x="273334" y="275578"/>
                </a:lnTo>
                <a:lnTo>
                  <a:pt x="242252" y="306466"/>
                </a:lnTo>
                <a:lnTo>
                  <a:pt x="200707" y="325622"/>
                </a:lnTo>
                <a:lnTo>
                  <a:pt x="148920" y="332104"/>
                </a:lnTo>
                <a:lnTo>
                  <a:pt x="130810" y="331487"/>
                </a:lnTo>
                <a:lnTo>
                  <a:pt x="83629" y="322325"/>
                </a:lnTo>
                <a:lnTo>
                  <a:pt x="47042" y="301841"/>
                </a:lnTo>
                <a:lnTo>
                  <a:pt x="20905" y="269620"/>
                </a:lnTo>
                <a:lnTo>
                  <a:pt x="5229" y="225206"/>
                </a:lnTo>
                <a:lnTo>
                  <a:pt x="0" y="168020"/>
                </a:lnTo>
                <a:lnTo>
                  <a:pt x="619" y="149068"/>
                </a:lnTo>
                <a:lnTo>
                  <a:pt x="9906" y="98043"/>
                </a:lnTo>
                <a:lnTo>
                  <a:pt x="30215" y="56610"/>
                </a:lnTo>
                <a:lnTo>
                  <a:pt x="61296" y="25860"/>
                </a:lnTo>
                <a:lnTo>
                  <a:pt x="102859" y="6590"/>
                </a:lnTo>
                <a:lnTo>
                  <a:pt x="154876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2286000"/>
            <a:ext cx="9144000" cy="4419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17244" y="699262"/>
            <a:ext cx="485648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761489" algn="l"/>
              </a:tabLst>
            </a:pPr>
            <a:r>
              <a:rPr sz="2400" spc="-5" dirty="0">
                <a:solidFill>
                  <a:srgbClr val="000000"/>
                </a:solidFill>
              </a:rPr>
              <a:t>This</a:t>
            </a:r>
            <a:r>
              <a:rPr sz="240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problem	occurred because two  </a:t>
            </a:r>
            <a:r>
              <a:rPr sz="2400" spc="-5" dirty="0">
                <a:solidFill>
                  <a:srgbClr val="000000"/>
                </a:solidFill>
              </a:rPr>
              <a:t>transactions </a:t>
            </a:r>
            <a:r>
              <a:rPr sz="2400" spc="-15" dirty="0">
                <a:solidFill>
                  <a:srgbClr val="000000"/>
                </a:solidFill>
              </a:rPr>
              <a:t>are </a:t>
            </a:r>
            <a:r>
              <a:rPr sz="2400" spc="-10" dirty="0">
                <a:solidFill>
                  <a:srgbClr val="000000"/>
                </a:solidFill>
              </a:rPr>
              <a:t>working </a:t>
            </a:r>
            <a:r>
              <a:rPr sz="2400" spc="-5" dirty="0">
                <a:solidFill>
                  <a:srgbClr val="000000"/>
                </a:solidFill>
              </a:rPr>
              <a:t>on </a:t>
            </a:r>
            <a:r>
              <a:rPr sz="2400" dirty="0">
                <a:solidFill>
                  <a:srgbClr val="000000"/>
                </a:solidFill>
              </a:rPr>
              <a:t>the </a:t>
            </a:r>
            <a:r>
              <a:rPr sz="2400" spc="-5" dirty="0">
                <a:solidFill>
                  <a:srgbClr val="000000"/>
                </a:solidFill>
              </a:rPr>
              <a:t>same  </a:t>
            </a:r>
            <a:r>
              <a:rPr sz="2400" spc="-10" dirty="0">
                <a:solidFill>
                  <a:srgbClr val="000000"/>
                </a:solidFill>
              </a:rPr>
              <a:t>resource </a:t>
            </a:r>
            <a:r>
              <a:rPr sz="2400" spc="-5" dirty="0">
                <a:solidFill>
                  <a:srgbClr val="000000"/>
                </a:solidFill>
              </a:rPr>
              <a:t>without knowing </a:t>
            </a:r>
            <a:r>
              <a:rPr sz="2400" dirty="0">
                <a:solidFill>
                  <a:srgbClr val="000000"/>
                </a:solidFill>
              </a:rPr>
              <a:t>each </a:t>
            </a:r>
            <a:r>
              <a:rPr sz="2400" spc="-10" dirty="0">
                <a:solidFill>
                  <a:srgbClr val="000000"/>
                </a:solidFill>
              </a:rPr>
              <a:t>other’s  </a:t>
            </a:r>
            <a:r>
              <a:rPr sz="2400" dirty="0">
                <a:solidFill>
                  <a:srgbClr val="000000"/>
                </a:solidFill>
              </a:rPr>
              <a:t>activity</a:t>
            </a:r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6818376" y="0"/>
            <a:ext cx="2135124" cy="2209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155" y="624840"/>
            <a:ext cx="152400" cy="153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450" y="280543"/>
            <a:ext cx="125630" cy="125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878" y="275970"/>
            <a:ext cx="134774" cy="134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084" y="513587"/>
            <a:ext cx="2493264" cy="3459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685" y="199009"/>
            <a:ext cx="2465565" cy="3237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65807" y="261747"/>
            <a:ext cx="91440" cy="136525"/>
          </a:xfrm>
          <a:custGeom>
            <a:avLst/>
            <a:gdLst/>
            <a:ahLst/>
            <a:cxnLst/>
            <a:rect l="l" t="t" r="r" b="b"/>
            <a:pathLst>
              <a:path w="91439" h="136525">
                <a:moveTo>
                  <a:pt x="45338" y="0"/>
                </a:moveTo>
                <a:lnTo>
                  <a:pt x="0" y="136270"/>
                </a:lnTo>
                <a:lnTo>
                  <a:pt x="90931" y="136270"/>
                </a:lnTo>
                <a:lnTo>
                  <a:pt x="45593" y="0"/>
                </a:lnTo>
                <a:lnTo>
                  <a:pt x="45338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4129" y="247015"/>
            <a:ext cx="143256" cy="227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5036" y="247015"/>
            <a:ext cx="143205" cy="2272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30755" y="245745"/>
            <a:ext cx="97917" cy="1000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0966" y="245745"/>
            <a:ext cx="97853" cy="1000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03804" y="200532"/>
            <a:ext cx="266700" cy="320675"/>
          </a:xfrm>
          <a:custGeom>
            <a:avLst/>
            <a:gdLst/>
            <a:ahLst/>
            <a:cxnLst/>
            <a:rect l="l" t="t" r="r" b="b"/>
            <a:pathLst>
              <a:path w="266700" h="320675">
                <a:moveTo>
                  <a:pt x="19303" y="0"/>
                </a:moveTo>
                <a:lnTo>
                  <a:pt x="101600" y="0"/>
                </a:lnTo>
                <a:lnTo>
                  <a:pt x="122221" y="638"/>
                </a:lnTo>
                <a:lnTo>
                  <a:pt x="174370" y="10033"/>
                </a:lnTo>
                <a:lnTo>
                  <a:pt x="213875" y="30535"/>
                </a:lnTo>
                <a:lnTo>
                  <a:pt x="242649" y="61849"/>
                </a:lnTo>
                <a:lnTo>
                  <a:pt x="260445" y="103570"/>
                </a:lnTo>
                <a:lnTo>
                  <a:pt x="266445" y="155702"/>
                </a:lnTo>
                <a:lnTo>
                  <a:pt x="265711" y="176918"/>
                </a:lnTo>
                <a:lnTo>
                  <a:pt x="259909" y="214637"/>
                </a:lnTo>
                <a:lnTo>
                  <a:pt x="240839" y="259588"/>
                </a:lnTo>
                <a:lnTo>
                  <a:pt x="210405" y="291562"/>
                </a:lnTo>
                <a:lnTo>
                  <a:pt x="169418" y="311404"/>
                </a:lnTo>
                <a:lnTo>
                  <a:pt x="116482" y="320101"/>
                </a:lnTo>
                <a:lnTo>
                  <a:pt x="95884" y="320675"/>
                </a:lnTo>
                <a:lnTo>
                  <a:pt x="19303" y="320675"/>
                </a:lnTo>
                <a:lnTo>
                  <a:pt x="13843" y="320675"/>
                </a:lnTo>
                <a:lnTo>
                  <a:pt x="9270" y="319024"/>
                </a:lnTo>
                <a:lnTo>
                  <a:pt x="5587" y="315849"/>
                </a:lnTo>
                <a:lnTo>
                  <a:pt x="1905" y="312674"/>
                </a:lnTo>
                <a:lnTo>
                  <a:pt x="0" y="307340"/>
                </a:lnTo>
                <a:lnTo>
                  <a:pt x="0" y="300101"/>
                </a:lnTo>
                <a:lnTo>
                  <a:pt x="0" y="20574"/>
                </a:lnTo>
                <a:lnTo>
                  <a:pt x="0" y="13335"/>
                </a:lnTo>
                <a:lnTo>
                  <a:pt x="1905" y="8127"/>
                </a:lnTo>
                <a:lnTo>
                  <a:pt x="5587" y="4825"/>
                </a:lnTo>
                <a:lnTo>
                  <a:pt x="9270" y="1650"/>
                </a:lnTo>
                <a:lnTo>
                  <a:pt x="13843" y="0"/>
                </a:lnTo>
                <a:lnTo>
                  <a:pt x="19303" y="0"/>
                </a:lnTo>
                <a:close/>
              </a:path>
            </a:pathLst>
          </a:custGeom>
          <a:ln w="9143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5164" y="200532"/>
            <a:ext cx="190500" cy="320675"/>
          </a:xfrm>
          <a:custGeom>
            <a:avLst/>
            <a:gdLst/>
            <a:ahLst/>
            <a:cxnLst/>
            <a:rect l="l" t="t" r="r" b="b"/>
            <a:pathLst>
              <a:path w="190500" h="320675">
                <a:moveTo>
                  <a:pt x="19304" y="0"/>
                </a:moveTo>
                <a:lnTo>
                  <a:pt x="179451" y="0"/>
                </a:lnTo>
                <a:lnTo>
                  <a:pt x="180848" y="0"/>
                </a:lnTo>
                <a:lnTo>
                  <a:pt x="182245" y="381"/>
                </a:lnTo>
                <a:lnTo>
                  <a:pt x="183387" y="1270"/>
                </a:lnTo>
                <a:lnTo>
                  <a:pt x="184531" y="2032"/>
                </a:lnTo>
                <a:lnTo>
                  <a:pt x="185547" y="3556"/>
                </a:lnTo>
                <a:lnTo>
                  <a:pt x="186309" y="5588"/>
                </a:lnTo>
                <a:lnTo>
                  <a:pt x="187198" y="7620"/>
                </a:lnTo>
                <a:lnTo>
                  <a:pt x="187833" y="10287"/>
                </a:lnTo>
                <a:lnTo>
                  <a:pt x="188214" y="13589"/>
                </a:lnTo>
                <a:lnTo>
                  <a:pt x="188595" y="16764"/>
                </a:lnTo>
                <a:lnTo>
                  <a:pt x="188849" y="20827"/>
                </a:lnTo>
                <a:lnTo>
                  <a:pt x="188849" y="25781"/>
                </a:lnTo>
                <a:lnTo>
                  <a:pt x="188849" y="30480"/>
                </a:lnTo>
                <a:lnTo>
                  <a:pt x="188595" y="34290"/>
                </a:lnTo>
                <a:lnTo>
                  <a:pt x="188214" y="37592"/>
                </a:lnTo>
                <a:lnTo>
                  <a:pt x="187833" y="40767"/>
                </a:lnTo>
                <a:lnTo>
                  <a:pt x="187198" y="43434"/>
                </a:lnTo>
                <a:lnTo>
                  <a:pt x="186309" y="45339"/>
                </a:lnTo>
                <a:lnTo>
                  <a:pt x="185547" y="47371"/>
                </a:lnTo>
                <a:lnTo>
                  <a:pt x="184531" y="48768"/>
                </a:lnTo>
                <a:lnTo>
                  <a:pt x="183387" y="49657"/>
                </a:lnTo>
                <a:lnTo>
                  <a:pt x="182245" y="50673"/>
                </a:lnTo>
                <a:lnTo>
                  <a:pt x="180848" y="51053"/>
                </a:lnTo>
                <a:lnTo>
                  <a:pt x="179451" y="51053"/>
                </a:lnTo>
                <a:lnTo>
                  <a:pt x="64897" y="51053"/>
                </a:lnTo>
                <a:lnTo>
                  <a:pt x="64897" y="129413"/>
                </a:lnTo>
                <a:lnTo>
                  <a:pt x="161798" y="129413"/>
                </a:lnTo>
                <a:lnTo>
                  <a:pt x="163322" y="129413"/>
                </a:lnTo>
                <a:lnTo>
                  <a:pt x="170815" y="142621"/>
                </a:lnTo>
                <a:lnTo>
                  <a:pt x="171323" y="145796"/>
                </a:lnTo>
                <a:lnTo>
                  <a:pt x="171450" y="149733"/>
                </a:lnTo>
                <a:lnTo>
                  <a:pt x="171450" y="154432"/>
                </a:lnTo>
                <a:lnTo>
                  <a:pt x="171450" y="159131"/>
                </a:lnTo>
                <a:lnTo>
                  <a:pt x="171323" y="163195"/>
                </a:lnTo>
                <a:lnTo>
                  <a:pt x="170815" y="166243"/>
                </a:lnTo>
                <a:lnTo>
                  <a:pt x="170434" y="169418"/>
                </a:lnTo>
                <a:lnTo>
                  <a:pt x="165862" y="177927"/>
                </a:lnTo>
                <a:lnTo>
                  <a:pt x="164719" y="178816"/>
                </a:lnTo>
                <a:lnTo>
                  <a:pt x="163322" y="179197"/>
                </a:lnTo>
                <a:lnTo>
                  <a:pt x="161798" y="179197"/>
                </a:lnTo>
                <a:lnTo>
                  <a:pt x="64897" y="179197"/>
                </a:lnTo>
                <a:lnTo>
                  <a:pt x="64897" y="269621"/>
                </a:lnTo>
                <a:lnTo>
                  <a:pt x="180467" y="269621"/>
                </a:lnTo>
                <a:lnTo>
                  <a:pt x="181864" y="269621"/>
                </a:lnTo>
                <a:lnTo>
                  <a:pt x="183261" y="270129"/>
                </a:lnTo>
                <a:lnTo>
                  <a:pt x="184531" y="271018"/>
                </a:lnTo>
                <a:lnTo>
                  <a:pt x="185801" y="271907"/>
                </a:lnTo>
                <a:lnTo>
                  <a:pt x="186817" y="273304"/>
                </a:lnTo>
                <a:lnTo>
                  <a:pt x="187579" y="275336"/>
                </a:lnTo>
                <a:lnTo>
                  <a:pt x="188468" y="277368"/>
                </a:lnTo>
                <a:lnTo>
                  <a:pt x="189103" y="279908"/>
                </a:lnTo>
                <a:lnTo>
                  <a:pt x="189484" y="283083"/>
                </a:lnTo>
                <a:lnTo>
                  <a:pt x="189865" y="286385"/>
                </a:lnTo>
                <a:lnTo>
                  <a:pt x="190119" y="290322"/>
                </a:lnTo>
                <a:lnTo>
                  <a:pt x="190119" y="295148"/>
                </a:lnTo>
                <a:lnTo>
                  <a:pt x="190119" y="299974"/>
                </a:lnTo>
                <a:lnTo>
                  <a:pt x="187579" y="314960"/>
                </a:lnTo>
                <a:lnTo>
                  <a:pt x="186817" y="316992"/>
                </a:lnTo>
                <a:lnTo>
                  <a:pt x="185801" y="318389"/>
                </a:lnTo>
                <a:lnTo>
                  <a:pt x="184531" y="319278"/>
                </a:lnTo>
                <a:lnTo>
                  <a:pt x="183261" y="320167"/>
                </a:lnTo>
                <a:lnTo>
                  <a:pt x="181864" y="320675"/>
                </a:lnTo>
                <a:lnTo>
                  <a:pt x="180467" y="320675"/>
                </a:lnTo>
                <a:lnTo>
                  <a:pt x="19304" y="320675"/>
                </a:lnTo>
                <a:lnTo>
                  <a:pt x="13843" y="320675"/>
                </a:lnTo>
                <a:lnTo>
                  <a:pt x="9271" y="319024"/>
                </a:lnTo>
                <a:lnTo>
                  <a:pt x="5587" y="315849"/>
                </a:lnTo>
                <a:lnTo>
                  <a:pt x="1905" y="312674"/>
                </a:lnTo>
                <a:lnTo>
                  <a:pt x="0" y="307340"/>
                </a:lnTo>
                <a:lnTo>
                  <a:pt x="0" y="300101"/>
                </a:lnTo>
                <a:lnTo>
                  <a:pt x="0" y="20574"/>
                </a:lnTo>
                <a:lnTo>
                  <a:pt x="0" y="13335"/>
                </a:lnTo>
                <a:lnTo>
                  <a:pt x="1905" y="8127"/>
                </a:lnTo>
                <a:lnTo>
                  <a:pt x="5587" y="4825"/>
                </a:lnTo>
                <a:lnTo>
                  <a:pt x="9271" y="1650"/>
                </a:lnTo>
                <a:lnTo>
                  <a:pt x="13843" y="0"/>
                </a:lnTo>
                <a:lnTo>
                  <a:pt x="19304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70176" y="200532"/>
            <a:ext cx="238125" cy="322580"/>
          </a:xfrm>
          <a:custGeom>
            <a:avLst/>
            <a:gdLst/>
            <a:ahLst/>
            <a:cxnLst/>
            <a:rect l="l" t="t" r="r" b="b"/>
            <a:pathLst>
              <a:path w="238125" h="322580">
                <a:moveTo>
                  <a:pt x="19304" y="0"/>
                </a:moveTo>
                <a:lnTo>
                  <a:pt x="102362" y="0"/>
                </a:lnTo>
                <a:lnTo>
                  <a:pt x="110743" y="0"/>
                </a:lnTo>
                <a:lnTo>
                  <a:pt x="117729" y="126"/>
                </a:lnTo>
                <a:lnTo>
                  <a:pt x="123190" y="508"/>
                </a:lnTo>
                <a:lnTo>
                  <a:pt x="128650" y="889"/>
                </a:lnTo>
                <a:lnTo>
                  <a:pt x="133604" y="1270"/>
                </a:lnTo>
                <a:lnTo>
                  <a:pt x="172847" y="11175"/>
                </a:lnTo>
                <a:lnTo>
                  <a:pt x="204180" y="34297"/>
                </a:lnTo>
                <a:lnTo>
                  <a:pt x="219932" y="70024"/>
                </a:lnTo>
                <a:lnTo>
                  <a:pt x="221361" y="88011"/>
                </a:lnTo>
                <a:lnTo>
                  <a:pt x="221099" y="95845"/>
                </a:lnTo>
                <a:lnTo>
                  <a:pt x="208918" y="135636"/>
                </a:lnTo>
                <a:lnTo>
                  <a:pt x="179597" y="162770"/>
                </a:lnTo>
                <a:lnTo>
                  <a:pt x="159131" y="171450"/>
                </a:lnTo>
                <a:lnTo>
                  <a:pt x="163830" y="173863"/>
                </a:lnTo>
                <a:lnTo>
                  <a:pt x="191770" y="202057"/>
                </a:lnTo>
                <a:lnTo>
                  <a:pt x="204724" y="228473"/>
                </a:lnTo>
                <a:lnTo>
                  <a:pt x="231648" y="291719"/>
                </a:lnTo>
                <a:lnTo>
                  <a:pt x="234187" y="297942"/>
                </a:lnTo>
                <a:lnTo>
                  <a:pt x="235839" y="302514"/>
                </a:lnTo>
                <a:lnTo>
                  <a:pt x="236600" y="305435"/>
                </a:lnTo>
                <a:lnTo>
                  <a:pt x="237490" y="308356"/>
                </a:lnTo>
                <a:lnTo>
                  <a:pt x="237871" y="310642"/>
                </a:lnTo>
                <a:lnTo>
                  <a:pt x="237871" y="312293"/>
                </a:lnTo>
                <a:lnTo>
                  <a:pt x="237871" y="314071"/>
                </a:lnTo>
                <a:lnTo>
                  <a:pt x="237617" y="315595"/>
                </a:lnTo>
                <a:lnTo>
                  <a:pt x="236855" y="316865"/>
                </a:lnTo>
                <a:lnTo>
                  <a:pt x="236220" y="318135"/>
                </a:lnTo>
                <a:lnTo>
                  <a:pt x="234696" y="319151"/>
                </a:lnTo>
                <a:lnTo>
                  <a:pt x="232156" y="319913"/>
                </a:lnTo>
                <a:lnTo>
                  <a:pt x="229743" y="320802"/>
                </a:lnTo>
                <a:lnTo>
                  <a:pt x="226060" y="321310"/>
                </a:lnTo>
                <a:lnTo>
                  <a:pt x="221361" y="321691"/>
                </a:lnTo>
                <a:lnTo>
                  <a:pt x="216535" y="321945"/>
                </a:lnTo>
                <a:lnTo>
                  <a:pt x="209931" y="322199"/>
                </a:lnTo>
                <a:lnTo>
                  <a:pt x="201675" y="322199"/>
                </a:lnTo>
                <a:lnTo>
                  <a:pt x="194818" y="322199"/>
                </a:lnTo>
                <a:lnTo>
                  <a:pt x="175387" y="319786"/>
                </a:lnTo>
                <a:lnTo>
                  <a:pt x="172974" y="318897"/>
                </a:lnTo>
                <a:lnTo>
                  <a:pt x="171196" y="317754"/>
                </a:lnTo>
                <a:lnTo>
                  <a:pt x="170306" y="316357"/>
                </a:lnTo>
                <a:lnTo>
                  <a:pt x="169291" y="314960"/>
                </a:lnTo>
                <a:lnTo>
                  <a:pt x="168402" y="313182"/>
                </a:lnTo>
                <a:lnTo>
                  <a:pt x="167767" y="311277"/>
                </a:lnTo>
                <a:lnTo>
                  <a:pt x="139065" y="239649"/>
                </a:lnTo>
                <a:lnTo>
                  <a:pt x="117856" y="202311"/>
                </a:lnTo>
                <a:lnTo>
                  <a:pt x="113792" y="198120"/>
                </a:lnTo>
                <a:lnTo>
                  <a:pt x="109093" y="194945"/>
                </a:lnTo>
                <a:lnTo>
                  <a:pt x="103886" y="192786"/>
                </a:lnTo>
                <a:lnTo>
                  <a:pt x="98552" y="190627"/>
                </a:lnTo>
                <a:lnTo>
                  <a:pt x="92456" y="189611"/>
                </a:lnTo>
                <a:lnTo>
                  <a:pt x="85471" y="189611"/>
                </a:lnTo>
                <a:lnTo>
                  <a:pt x="65150" y="189611"/>
                </a:lnTo>
                <a:lnTo>
                  <a:pt x="65150" y="311785"/>
                </a:lnTo>
                <a:lnTo>
                  <a:pt x="65150" y="313436"/>
                </a:lnTo>
                <a:lnTo>
                  <a:pt x="64643" y="314833"/>
                </a:lnTo>
                <a:lnTo>
                  <a:pt x="63627" y="316230"/>
                </a:lnTo>
                <a:lnTo>
                  <a:pt x="62484" y="317500"/>
                </a:lnTo>
                <a:lnTo>
                  <a:pt x="60706" y="318643"/>
                </a:lnTo>
                <a:lnTo>
                  <a:pt x="58293" y="319405"/>
                </a:lnTo>
                <a:lnTo>
                  <a:pt x="55753" y="320294"/>
                </a:lnTo>
                <a:lnTo>
                  <a:pt x="52450" y="320929"/>
                </a:lnTo>
                <a:lnTo>
                  <a:pt x="48387" y="321437"/>
                </a:lnTo>
                <a:lnTo>
                  <a:pt x="44196" y="321945"/>
                </a:lnTo>
                <a:lnTo>
                  <a:pt x="38862" y="322199"/>
                </a:lnTo>
                <a:lnTo>
                  <a:pt x="32512" y="322199"/>
                </a:lnTo>
                <a:lnTo>
                  <a:pt x="26162" y="322199"/>
                </a:lnTo>
                <a:lnTo>
                  <a:pt x="6731" y="319405"/>
                </a:lnTo>
                <a:lnTo>
                  <a:pt x="4191" y="318643"/>
                </a:lnTo>
                <a:lnTo>
                  <a:pt x="2540" y="317500"/>
                </a:lnTo>
                <a:lnTo>
                  <a:pt x="1524" y="316230"/>
                </a:lnTo>
                <a:lnTo>
                  <a:pt x="508" y="314833"/>
                </a:lnTo>
                <a:lnTo>
                  <a:pt x="0" y="313436"/>
                </a:lnTo>
                <a:lnTo>
                  <a:pt x="0" y="311785"/>
                </a:lnTo>
                <a:lnTo>
                  <a:pt x="0" y="20574"/>
                </a:lnTo>
                <a:lnTo>
                  <a:pt x="0" y="13335"/>
                </a:lnTo>
                <a:lnTo>
                  <a:pt x="1905" y="8127"/>
                </a:lnTo>
                <a:lnTo>
                  <a:pt x="5587" y="4825"/>
                </a:lnTo>
                <a:lnTo>
                  <a:pt x="9271" y="1650"/>
                </a:lnTo>
                <a:lnTo>
                  <a:pt x="13843" y="0"/>
                </a:lnTo>
                <a:lnTo>
                  <a:pt x="19304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8811" y="200532"/>
            <a:ext cx="245745" cy="322580"/>
          </a:xfrm>
          <a:custGeom>
            <a:avLst/>
            <a:gdLst/>
            <a:ahLst/>
            <a:cxnLst/>
            <a:rect l="l" t="t" r="r" b="b"/>
            <a:pathLst>
              <a:path w="245744" h="322580">
                <a:moveTo>
                  <a:pt x="9664" y="0"/>
                </a:moveTo>
                <a:lnTo>
                  <a:pt x="235661" y="0"/>
                </a:lnTo>
                <a:lnTo>
                  <a:pt x="237147" y="0"/>
                </a:lnTo>
                <a:lnTo>
                  <a:pt x="238506" y="508"/>
                </a:lnTo>
                <a:lnTo>
                  <a:pt x="239750" y="1397"/>
                </a:lnTo>
                <a:lnTo>
                  <a:pt x="240982" y="2286"/>
                </a:lnTo>
                <a:lnTo>
                  <a:pt x="242023" y="3810"/>
                </a:lnTo>
                <a:lnTo>
                  <a:pt x="242849" y="5842"/>
                </a:lnTo>
                <a:lnTo>
                  <a:pt x="243674" y="7874"/>
                </a:lnTo>
                <a:lnTo>
                  <a:pt x="244284" y="10668"/>
                </a:lnTo>
                <a:lnTo>
                  <a:pt x="244703" y="14097"/>
                </a:lnTo>
                <a:lnTo>
                  <a:pt x="245109" y="17652"/>
                </a:lnTo>
                <a:lnTo>
                  <a:pt x="245325" y="21844"/>
                </a:lnTo>
                <a:lnTo>
                  <a:pt x="245325" y="26797"/>
                </a:lnTo>
                <a:lnTo>
                  <a:pt x="245325" y="31623"/>
                </a:lnTo>
                <a:lnTo>
                  <a:pt x="245109" y="35687"/>
                </a:lnTo>
                <a:lnTo>
                  <a:pt x="244703" y="38989"/>
                </a:lnTo>
                <a:lnTo>
                  <a:pt x="244284" y="42418"/>
                </a:lnTo>
                <a:lnTo>
                  <a:pt x="243674" y="45212"/>
                </a:lnTo>
                <a:lnTo>
                  <a:pt x="242849" y="47244"/>
                </a:lnTo>
                <a:lnTo>
                  <a:pt x="242023" y="49275"/>
                </a:lnTo>
                <a:lnTo>
                  <a:pt x="240982" y="50800"/>
                </a:lnTo>
                <a:lnTo>
                  <a:pt x="239750" y="51816"/>
                </a:lnTo>
                <a:lnTo>
                  <a:pt x="238506" y="52832"/>
                </a:lnTo>
                <a:lnTo>
                  <a:pt x="237147" y="53340"/>
                </a:lnTo>
                <a:lnTo>
                  <a:pt x="235661" y="53340"/>
                </a:lnTo>
                <a:lnTo>
                  <a:pt x="155371" y="53340"/>
                </a:lnTo>
                <a:lnTo>
                  <a:pt x="155371" y="311785"/>
                </a:lnTo>
                <a:lnTo>
                  <a:pt x="155371" y="313436"/>
                </a:lnTo>
                <a:lnTo>
                  <a:pt x="154838" y="314833"/>
                </a:lnTo>
                <a:lnTo>
                  <a:pt x="153758" y="316230"/>
                </a:lnTo>
                <a:lnTo>
                  <a:pt x="152692" y="317500"/>
                </a:lnTo>
                <a:lnTo>
                  <a:pt x="150914" y="318643"/>
                </a:lnTo>
                <a:lnTo>
                  <a:pt x="148437" y="319405"/>
                </a:lnTo>
                <a:lnTo>
                  <a:pt x="145961" y="320294"/>
                </a:lnTo>
                <a:lnTo>
                  <a:pt x="142608" y="320929"/>
                </a:lnTo>
                <a:lnTo>
                  <a:pt x="138391" y="321437"/>
                </a:lnTo>
                <a:lnTo>
                  <a:pt x="134188" y="321945"/>
                </a:lnTo>
                <a:lnTo>
                  <a:pt x="128943" y="322199"/>
                </a:lnTo>
                <a:lnTo>
                  <a:pt x="122656" y="322199"/>
                </a:lnTo>
                <a:lnTo>
                  <a:pt x="116382" y="322199"/>
                </a:lnTo>
                <a:lnTo>
                  <a:pt x="96888" y="319405"/>
                </a:lnTo>
                <a:lnTo>
                  <a:pt x="94411" y="318643"/>
                </a:lnTo>
                <a:lnTo>
                  <a:pt x="92633" y="317500"/>
                </a:lnTo>
                <a:lnTo>
                  <a:pt x="91567" y="316230"/>
                </a:lnTo>
                <a:lnTo>
                  <a:pt x="90487" y="314833"/>
                </a:lnTo>
                <a:lnTo>
                  <a:pt x="89954" y="313436"/>
                </a:lnTo>
                <a:lnTo>
                  <a:pt x="89954" y="311785"/>
                </a:lnTo>
                <a:lnTo>
                  <a:pt x="89954" y="53340"/>
                </a:lnTo>
                <a:lnTo>
                  <a:pt x="9664" y="53340"/>
                </a:lnTo>
                <a:lnTo>
                  <a:pt x="8013" y="53340"/>
                </a:lnTo>
                <a:lnTo>
                  <a:pt x="6603" y="52832"/>
                </a:lnTo>
                <a:lnTo>
                  <a:pt x="5448" y="51816"/>
                </a:lnTo>
                <a:lnTo>
                  <a:pt x="4292" y="50800"/>
                </a:lnTo>
                <a:lnTo>
                  <a:pt x="3302" y="49275"/>
                </a:lnTo>
                <a:lnTo>
                  <a:pt x="2476" y="47244"/>
                </a:lnTo>
                <a:lnTo>
                  <a:pt x="1650" y="45212"/>
                </a:lnTo>
                <a:lnTo>
                  <a:pt x="1028" y="42418"/>
                </a:lnTo>
                <a:lnTo>
                  <a:pt x="622" y="38989"/>
                </a:lnTo>
                <a:lnTo>
                  <a:pt x="203" y="35687"/>
                </a:lnTo>
                <a:lnTo>
                  <a:pt x="0" y="31623"/>
                </a:lnTo>
                <a:lnTo>
                  <a:pt x="0" y="26797"/>
                </a:lnTo>
                <a:lnTo>
                  <a:pt x="0" y="21844"/>
                </a:lnTo>
                <a:lnTo>
                  <a:pt x="203" y="17652"/>
                </a:lnTo>
                <a:lnTo>
                  <a:pt x="622" y="14097"/>
                </a:lnTo>
                <a:lnTo>
                  <a:pt x="1028" y="10668"/>
                </a:lnTo>
                <a:lnTo>
                  <a:pt x="1650" y="7874"/>
                </a:lnTo>
                <a:lnTo>
                  <a:pt x="2476" y="5842"/>
                </a:lnTo>
                <a:lnTo>
                  <a:pt x="3302" y="3810"/>
                </a:lnTo>
                <a:lnTo>
                  <a:pt x="4292" y="2286"/>
                </a:lnTo>
                <a:lnTo>
                  <a:pt x="5448" y="1397"/>
                </a:lnTo>
                <a:lnTo>
                  <a:pt x="6603" y="508"/>
                </a:lnTo>
                <a:lnTo>
                  <a:pt x="8013" y="0"/>
                </a:lnTo>
                <a:lnTo>
                  <a:pt x="9664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0361" y="200532"/>
            <a:ext cx="238125" cy="322580"/>
          </a:xfrm>
          <a:custGeom>
            <a:avLst/>
            <a:gdLst/>
            <a:ahLst/>
            <a:cxnLst/>
            <a:rect l="l" t="t" r="r" b="b"/>
            <a:pathLst>
              <a:path w="238125" h="322580">
                <a:moveTo>
                  <a:pt x="19329" y="0"/>
                </a:moveTo>
                <a:lnTo>
                  <a:pt x="102336" y="0"/>
                </a:lnTo>
                <a:lnTo>
                  <a:pt x="110769" y="0"/>
                </a:lnTo>
                <a:lnTo>
                  <a:pt x="117703" y="126"/>
                </a:lnTo>
                <a:lnTo>
                  <a:pt x="123151" y="508"/>
                </a:lnTo>
                <a:lnTo>
                  <a:pt x="128612" y="889"/>
                </a:lnTo>
                <a:lnTo>
                  <a:pt x="133565" y="1270"/>
                </a:lnTo>
                <a:lnTo>
                  <a:pt x="172846" y="11175"/>
                </a:lnTo>
                <a:lnTo>
                  <a:pt x="204182" y="34297"/>
                </a:lnTo>
                <a:lnTo>
                  <a:pt x="219862" y="70024"/>
                </a:lnTo>
                <a:lnTo>
                  <a:pt x="221284" y="88011"/>
                </a:lnTo>
                <a:lnTo>
                  <a:pt x="221029" y="95845"/>
                </a:lnTo>
                <a:lnTo>
                  <a:pt x="208905" y="135636"/>
                </a:lnTo>
                <a:lnTo>
                  <a:pt x="179575" y="162770"/>
                </a:lnTo>
                <a:lnTo>
                  <a:pt x="159092" y="171450"/>
                </a:lnTo>
                <a:lnTo>
                  <a:pt x="163880" y="173863"/>
                </a:lnTo>
                <a:lnTo>
                  <a:pt x="191719" y="202057"/>
                </a:lnTo>
                <a:lnTo>
                  <a:pt x="204685" y="228473"/>
                </a:lnTo>
                <a:lnTo>
                  <a:pt x="231698" y="291719"/>
                </a:lnTo>
                <a:lnTo>
                  <a:pt x="237883" y="310642"/>
                </a:lnTo>
                <a:lnTo>
                  <a:pt x="237883" y="312293"/>
                </a:lnTo>
                <a:lnTo>
                  <a:pt x="237883" y="314071"/>
                </a:lnTo>
                <a:lnTo>
                  <a:pt x="232194" y="319913"/>
                </a:lnTo>
                <a:lnTo>
                  <a:pt x="229717" y="320802"/>
                </a:lnTo>
                <a:lnTo>
                  <a:pt x="226072" y="321310"/>
                </a:lnTo>
                <a:lnTo>
                  <a:pt x="221284" y="321691"/>
                </a:lnTo>
                <a:lnTo>
                  <a:pt x="216496" y="321945"/>
                </a:lnTo>
                <a:lnTo>
                  <a:pt x="209969" y="322199"/>
                </a:lnTo>
                <a:lnTo>
                  <a:pt x="201714" y="322199"/>
                </a:lnTo>
                <a:lnTo>
                  <a:pt x="194767" y="322199"/>
                </a:lnTo>
                <a:lnTo>
                  <a:pt x="175323" y="319786"/>
                </a:lnTo>
                <a:lnTo>
                  <a:pt x="172923" y="318897"/>
                </a:lnTo>
                <a:lnTo>
                  <a:pt x="171234" y="317754"/>
                </a:lnTo>
                <a:lnTo>
                  <a:pt x="170243" y="316357"/>
                </a:lnTo>
                <a:lnTo>
                  <a:pt x="169252" y="314960"/>
                </a:lnTo>
                <a:lnTo>
                  <a:pt x="168427" y="313182"/>
                </a:lnTo>
                <a:lnTo>
                  <a:pt x="167767" y="311277"/>
                </a:lnTo>
                <a:lnTo>
                  <a:pt x="139014" y="239649"/>
                </a:lnTo>
                <a:lnTo>
                  <a:pt x="117830" y="202311"/>
                </a:lnTo>
                <a:lnTo>
                  <a:pt x="113779" y="198120"/>
                </a:lnTo>
                <a:lnTo>
                  <a:pt x="109118" y="194945"/>
                </a:lnTo>
                <a:lnTo>
                  <a:pt x="103835" y="192786"/>
                </a:lnTo>
                <a:lnTo>
                  <a:pt x="98539" y="190627"/>
                </a:lnTo>
                <a:lnTo>
                  <a:pt x="92430" y="189611"/>
                </a:lnTo>
                <a:lnTo>
                  <a:pt x="85496" y="189611"/>
                </a:lnTo>
                <a:lnTo>
                  <a:pt x="65176" y="189611"/>
                </a:lnTo>
                <a:lnTo>
                  <a:pt x="65176" y="311785"/>
                </a:lnTo>
                <a:lnTo>
                  <a:pt x="65176" y="313436"/>
                </a:lnTo>
                <a:lnTo>
                  <a:pt x="64630" y="314833"/>
                </a:lnTo>
                <a:lnTo>
                  <a:pt x="63563" y="316230"/>
                </a:lnTo>
                <a:lnTo>
                  <a:pt x="62483" y="317500"/>
                </a:lnTo>
                <a:lnTo>
                  <a:pt x="60718" y="318643"/>
                </a:lnTo>
                <a:lnTo>
                  <a:pt x="58229" y="319405"/>
                </a:lnTo>
                <a:lnTo>
                  <a:pt x="55752" y="320294"/>
                </a:lnTo>
                <a:lnTo>
                  <a:pt x="52451" y="320929"/>
                </a:lnTo>
                <a:lnTo>
                  <a:pt x="48323" y="321437"/>
                </a:lnTo>
                <a:lnTo>
                  <a:pt x="44195" y="321945"/>
                </a:lnTo>
                <a:lnTo>
                  <a:pt x="38900" y="322199"/>
                </a:lnTo>
                <a:lnTo>
                  <a:pt x="32461" y="322199"/>
                </a:lnTo>
                <a:lnTo>
                  <a:pt x="26187" y="322199"/>
                </a:lnTo>
                <a:lnTo>
                  <a:pt x="6692" y="319405"/>
                </a:lnTo>
                <a:lnTo>
                  <a:pt x="4216" y="318643"/>
                </a:lnTo>
                <a:lnTo>
                  <a:pt x="2476" y="317500"/>
                </a:lnTo>
                <a:lnTo>
                  <a:pt x="1485" y="316230"/>
                </a:lnTo>
                <a:lnTo>
                  <a:pt x="495" y="314833"/>
                </a:lnTo>
                <a:lnTo>
                  <a:pt x="0" y="313436"/>
                </a:lnTo>
                <a:lnTo>
                  <a:pt x="0" y="311785"/>
                </a:lnTo>
                <a:lnTo>
                  <a:pt x="0" y="20574"/>
                </a:lnTo>
                <a:lnTo>
                  <a:pt x="0" y="13335"/>
                </a:lnTo>
                <a:lnTo>
                  <a:pt x="1854" y="8127"/>
                </a:lnTo>
                <a:lnTo>
                  <a:pt x="5575" y="4825"/>
                </a:lnTo>
                <a:lnTo>
                  <a:pt x="9296" y="1650"/>
                </a:lnTo>
                <a:lnTo>
                  <a:pt x="13881" y="0"/>
                </a:lnTo>
                <a:lnTo>
                  <a:pt x="19329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685" y="200532"/>
            <a:ext cx="266700" cy="320675"/>
          </a:xfrm>
          <a:custGeom>
            <a:avLst/>
            <a:gdLst/>
            <a:ahLst/>
            <a:cxnLst/>
            <a:rect l="l" t="t" r="r" b="b"/>
            <a:pathLst>
              <a:path w="266700" h="320675">
                <a:moveTo>
                  <a:pt x="19329" y="0"/>
                </a:moveTo>
                <a:lnTo>
                  <a:pt x="101600" y="0"/>
                </a:lnTo>
                <a:lnTo>
                  <a:pt x="122219" y="638"/>
                </a:lnTo>
                <a:lnTo>
                  <a:pt x="174332" y="10033"/>
                </a:lnTo>
                <a:lnTo>
                  <a:pt x="213821" y="30535"/>
                </a:lnTo>
                <a:lnTo>
                  <a:pt x="242630" y="61849"/>
                </a:lnTo>
                <a:lnTo>
                  <a:pt x="260392" y="103570"/>
                </a:lnTo>
                <a:lnTo>
                  <a:pt x="266382" y="155702"/>
                </a:lnTo>
                <a:lnTo>
                  <a:pt x="265663" y="176918"/>
                </a:lnTo>
                <a:lnTo>
                  <a:pt x="259904" y="214637"/>
                </a:lnTo>
                <a:lnTo>
                  <a:pt x="240831" y="259588"/>
                </a:lnTo>
                <a:lnTo>
                  <a:pt x="210418" y="291562"/>
                </a:lnTo>
                <a:lnTo>
                  <a:pt x="169367" y="311404"/>
                </a:lnTo>
                <a:lnTo>
                  <a:pt x="116476" y="320101"/>
                </a:lnTo>
                <a:lnTo>
                  <a:pt x="95897" y="320675"/>
                </a:lnTo>
                <a:lnTo>
                  <a:pt x="19329" y="320675"/>
                </a:lnTo>
                <a:lnTo>
                  <a:pt x="13881" y="320675"/>
                </a:lnTo>
                <a:lnTo>
                  <a:pt x="9296" y="319024"/>
                </a:lnTo>
                <a:lnTo>
                  <a:pt x="5575" y="315849"/>
                </a:lnTo>
                <a:lnTo>
                  <a:pt x="1854" y="312674"/>
                </a:lnTo>
                <a:lnTo>
                  <a:pt x="0" y="307340"/>
                </a:lnTo>
                <a:lnTo>
                  <a:pt x="0" y="300101"/>
                </a:lnTo>
                <a:lnTo>
                  <a:pt x="0" y="20574"/>
                </a:lnTo>
                <a:lnTo>
                  <a:pt x="0" y="13335"/>
                </a:lnTo>
                <a:lnTo>
                  <a:pt x="1854" y="8127"/>
                </a:lnTo>
                <a:lnTo>
                  <a:pt x="5575" y="4825"/>
                </a:lnTo>
                <a:lnTo>
                  <a:pt x="9296" y="1650"/>
                </a:lnTo>
                <a:lnTo>
                  <a:pt x="13881" y="0"/>
                </a:lnTo>
                <a:lnTo>
                  <a:pt x="19329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67001" y="199009"/>
            <a:ext cx="295910" cy="323850"/>
          </a:xfrm>
          <a:custGeom>
            <a:avLst/>
            <a:gdLst/>
            <a:ahLst/>
            <a:cxnLst/>
            <a:rect l="l" t="t" r="r" b="b"/>
            <a:pathLst>
              <a:path w="295910" h="323850">
                <a:moveTo>
                  <a:pt x="145161" y="0"/>
                </a:moveTo>
                <a:lnTo>
                  <a:pt x="154940" y="0"/>
                </a:lnTo>
                <a:lnTo>
                  <a:pt x="162687" y="126"/>
                </a:lnTo>
                <a:lnTo>
                  <a:pt x="168529" y="381"/>
                </a:lnTo>
                <a:lnTo>
                  <a:pt x="174244" y="635"/>
                </a:lnTo>
                <a:lnTo>
                  <a:pt x="178816" y="1270"/>
                </a:lnTo>
                <a:lnTo>
                  <a:pt x="181991" y="2159"/>
                </a:lnTo>
                <a:lnTo>
                  <a:pt x="185166" y="3048"/>
                </a:lnTo>
                <a:lnTo>
                  <a:pt x="192531" y="13716"/>
                </a:lnTo>
                <a:lnTo>
                  <a:pt x="291592" y="297942"/>
                </a:lnTo>
                <a:lnTo>
                  <a:pt x="293624" y="303911"/>
                </a:lnTo>
                <a:lnTo>
                  <a:pt x="294894" y="308610"/>
                </a:lnTo>
                <a:lnTo>
                  <a:pt x="295401" y="312039"/>
                </a:lnTo>
                <a:lnTo>
                  <a:pt x="295910" y="315468"/>
                </a:lnTo>
                <a:lnTo>
                  <a:pt x="295148" y="318135"/>
                </a:lnTo>
                <a:lnTo>
                  <a:pt x="293369" y="319786"/>
                </a:lnTo>
                <a:lnTo>
                  <a:pt x="291592" y="321564"/>
                </a:lnTo>
                <a:lnTo>
                  <a:pt x="288290" y="322707"/>
                </a:lnTo>
                <a:lnTo>
                  <a:pt x="283718" y="323088"/>
                </a:lnTo>
                <a:lnTo>
                  <a:pt x="279019" y="323469"/>
                </a:lnTo>
                <a:lnTo>
                  <a:pt x="272669" y="323723"/>
                </a:lnTo>
                <a:lnTo>
                  <a:pt x="264668" y="323723"/>
                </a:lnTo>
                <a:lnTo>
                  <a:pt x="256159" y="323723"/>
                </a:lnTo>
                <a:lnTo>
                  <a:pt x="249681" y="323596"/>
                </a:lnTo>
                <a:lnTo>
                  <a:pt x="244982" y="323342"/>
                </a:lnTo>
                <a:lnTo>
                  <a:pt x="240156" y="323088"/>
                </a:lnTo>
                <a:lnTo>
                  <a:pt x="236600" y="322580"/>
                </a:lnTo>
                <a:lnTo>
                  <a:pt x="234187" y="321818"/>
                </a:lnTo>
                <a:lnTo>
                  <a:pt x="231648" y="321056"/>
                </a:lnTo>
                <a:lnTo>
                  <a:pt x="226441" y="313563"/>
                </a:lnTo>
                <a:lnTo>
                  <a:pt x="204850" y="249047"/>
                </a:lnTo>
                <a:lnTo>
                  <a:pt x="84455" y="249047"/>
                </a:lnTo>
                <a:lnTo>
                  <a:pt x="64135" y="311785"/>
                </a:lnTo>
                <a:lnTo>
                  <a:pt x="63500" y="314071"/>
                </a:lnTo>
                <a:lnTo>
                  <a:pt x="62611" y="316103"/>
                </a:lnTo>
                <a:lnTo>
                  <a:pt x="36068" y="323723"/>
                </a:lnTo>
                <a:lnTo>
                  <a:pt x="28956" y="323723"/>
                </a:lnTo>
                <a:lnTo>
                  <a:pt x="21336" y="323723"/>
                </a:lnTo>
                <a:lnTo>
                  <a:pt x="15367" y="323469"/>
                </a:lnTo>
                <a:lnTo>
                  <a:pt x="11175" y="322961"/>
                </a:lnTo>
                <a:lnTo>
                  <a:pt x="6857" y="322453"/>
                </a:lnTo>
                <a:lnTo>
                  <a:pt x="3810" y="321310"/>
                </a:lnTo>
                <a:lnTo>
                  <a:pt x="2159" y="319405"/>
                </a:lnTo>
                <a:lnTo>
                  <a:pt x="507" y="317500"/>
                </a:lnTo>
                <a:lnTo>
                  <a:pt x="0" y="314706"/>
                </a:lnTo>
                <a:lnTo>
                  <a:pt x="507" y="311277"/>
                </a:lnTo>
                <a:lnTo>
                  <a:pt x="1016" y="307848"/>
                </a:lnTo>
                <a:lnTo>
                  <a:pt x="2159" y="303149"/>
                </a:lnTo>
                <a:lnTo>
                  <a:pt x="4191" y="297434"/>
                </a:lnTo>
                <a:lnTo>
                  <a:pt x="103124" y="12954"/>
                </a:lnTo>
                <a:lnTo>
                  <a:pt x="104012" y="10160"/>
                </a:lnTo>
                <a:lnTo>
                  <a:pt x="105156" y="7874"/>
                </a:lnTo>
                <a:lnTo>
                  <a:pt x="106553" y="6096"/>
                </a:lnTo>
                <a:lnTo>
                  <a:pt x="107823" y="4445"/>
                </a:lnTo>
                <a:lnTo>
                  <a:pt x="109981" y="3048"/>
                </a:lnTo>
                <a:lnTo>
                  <a:pt x="112903" y="2159"/>
                </a:lnTo>
                <a:lnTo>
                  <a:pt x="115697" y="1270"/>
                </a:lnTo>
                <a:lnTo>
                  <a:pt x="119761" y="635"/>
                </a:lnTo>
                <a:lnTo>
                  <a:pt x="124841" y="381"/>
                </a:lnTo>
                <a:lnTo>
                  <a:pt x="130048" y="126"/>
                </a:lnTo>
                <a:lnTo>
                  <a:pt x="136779" y="0"/>
                </a:lnTo>
                <a:lnTo>
                  <a:pt x="145161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61719" y="199009"/>
            <a:ext cx="255270" cy="323850"/>
          </a:xfrm>
          <a:custGeom>
            <a:avLst/>
            <a:gdLst/>
            <a:ahLst/>
            <a:cxnLst/>
            <a:rect l="l" t="t" r="r" b="b"/>
            <a:pathLst>
              <a:path w="255269" h="323850">
                <a:moveTo>
                  <a:pt x="34188" y="0"/>
                </a:moveTo>
                <a:lnTo>
                  <a:pt x="41808" y="0"/>
                </a:lnTo>
                <a:lnTo>
                  <a:pt x="47904" y="254"/>
                </a:lnTo>
                <a:lnTo>
                  <a:pt x="108356" y="90550"/>
                </a:lnTo>
                <a:lnTo>
                  <a:pt x="123691" y="127492"/>
                </a:lnTo>
                <a:lnTo>
                  <a:pt x="128930" y="141097"/>
                </a:lnTo>
                <a:lnTo>
                  <a:pt x="129438" y="141097"/>
                </a:lnTo>
                <a:lnTo>
                  <a:pt x="143964" y="102679"/>
                </a:lnTo>
                <a:lnTo>
                  <a:pt x="183921" y="12700"/>
                </a:lnTo>
                <a:lnTo>
                  <a:pt x="184683" y="10033"/>
                </a:lnTo>
                <a:lnTo>
                  <a:pt x="212750" y="0"/>
                </a:lnTo>
                <a:lnTo>
                  <a:pt x="219862" y="0"/>
                </a:lnTo>
                <a:lnTo>
                  <a:pt x="229260" y="0"/>
                </a:lnTo>
                <a:lnTo>
                  <a:pt x="252374" y="3937"/>
                </a:lnTo>
                <a:lnTo>
                  <a:pt x="254279" y="5588"/>
                </a:lnTo>
                <a:lnTo>
                  <a:pt x="254787" y="8255"/>
                </a:lnTo>
                <a:lnTo>
                  <a:pt x="253771" y="11684"/>
                </a:lnTo>
                <a:lnTo>
                  <a:pt x="252755" y="15113"/>
                </a:lnTo>
                <a:lnTo>
                  <a:pt x="250850" y="19939"/>
                </a:lnTo>
                <a:lnTo>
                  <a:pt x="247802" y="25781"/>
                </a:lnTo>
                <a:lnTo>
                  <a:pt x="160172" y="200533"/>
                </a:lnTo>
                <a:lnTo>
                  <a:pt x="160172" y="313309"/>
                </a:lnTo>
                <a:lnTo>
                  <a:pt x="160172" y="314960"/>
                </a:lnTo>
                <a:lnTo>
                  <a:pt x="159537" y="316357"/>
                </a:lnTo>
                <a:lnTo>
                  <a:pt x="158521" y="317754"/>
                </a:lnTo>
                <a:lnTo>
                  <a:pt x="157378" y="319024"/>
                </a:lnTo>
                <a:lnTo>
                  <a:pt x="155600" y="320167"/>
                </a:lnTo>
                <a:lnTo>
                  <a:pt x="153187" y="320929"/>
                </a:lnTo>
                <a:lnTo>
                  <a:pt x="150647" y="321818"/>
                </a:lnTo>
                <a:lnTo>
                  <a:pt x="147345" y="322453"/>
                </a:lnTo>
                <a:lnTo>
                  <a:pt x="143154" y="322961"/>
                </a:lnTo>
                <a:lnTo>
                  <a:pt x="138963" y="323469"/>
                </a:lnTo>
                <a:lnTo>
                  <a:pt x="133629" y="323723"/>
                </a:lnTo>
                <a:lnTo>
                  <a:pt x="127406" y="323723"/>
                </a:lnTo>
                <a:lnTo>
                  <a:pt x="120929" y="323723"/>
                </a:lnTo>
                <a:lnTo>
                  <a:pt x="101498" y="320929"/>
                </a:lnTo>
                <a:lnTo>
                  <a:pt x="98958" y="320167"/>
                </a:lnTo>
                <a:lnTo>
                  <a:pt x="97180" y="319024"/>
                </a:lnTo>
                <a:lnTo>
                  <a:pt x="96164" y="317754"/>
                </a:lnTo>
                <a:lnTo>
                  <a:pt x="95148" y="316357"/>
                </a:lnTo>
                <a:lnTo>
                  <a:pt x="94640" y="314960"/>
                </a:lnTo>
                <a:lnTo>
                  <a:pt x="94640" y="313309"/>
                </a:lnTo>
                <a:lnTo>
                  <a:pt x="94640" y="200533"/>
                </a:lnTo>
                <a:lnTo>
                  <a:pt x="6984" y="25781"/>
                </a:lnTo>
                <a:lnTo>
                  <a:pt x="3835" y="19685"/>
                </a:lnTo>
                <a:lnTo>
                  <a:pt x="1816" y="14986"/>
                </a:lnTo>
                <a:lnTo>
                  <a:pt x="901" y="11557"/>
                </a:lnTo>
                <a:lnTo>
                  <a:pt x="0" y="8255"/>
                </a:lnTo>
                <a:lnTo>
                  <a:pt x="495" y="5588"/>
                </a:lnTo>
                <a:lnTo>
                  <a:pt x="2400" y="3937"/>
                </a:lnTo>
                <a:lnTo>
                  <a:pt x="4292" y="2159"/>
                </a:lnTo>
                <a:lnTo>
                  <a:pt x="7810" y="1143"/>
                </a:lnTo>
                <a:lnTo>
                  <a:pt x="12979" y="635"/>
                </a:lnTo>
                <a:lnTo>
                  <a:pt x="18059" y="254"/>
                </a:lnTo>
                <a:lnTo>
                  <a:pt x="25171" y="0"/>
                </a:lnTo>
                <a:lnTo>
                  <a:pt x="34188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4725" y="199009"/>
            <a:ext cx="66040" cy="323850"/>
          </a:xfrm>
          <a:custGeom>
            <a:avLst/>
            <a:gdLst/>
            <a:ahLst/>
            <a:cxnLst/>
            <a:rect l="l" t="t" r="r" b="b"/>
            <a:pathLst>
              <a:path w="66040" h="323850">
                <a:moveTo>
                  <a:pt x="32715" y="0"/>
                </a:moveTo>
                <a:lnTo>
                  <a:pt x="39154" y="0"/>
                </a:lnTo>
                <a:lnTo>
                  <a:pt x="44437" y="254"/>
                </a:lnTo>
                <a:lnTo>
                  <a:pt x="48564" y="762"/>
                </a:lnTo>
                <a:lnTo>
                  <a:pt x="52704" y="1270"/>
                </a:lnTo>
                <a:lnTo>
                  <a:pt x="56006" y="1905"/>
                </a:lnTo>
                <a:lnTo>
                  <a:pt x="58483" y="2794"/>
                </a:lnTo>
                <a:lnTo>
                  <a:pt x="60959" y="3556"/>
                </a:lnTo>
                <a:lnTo>
                  <a:pt x="62737" y="4699"/>
                </a:lnTo>
                <a:lnTo>
                  <a:pt x="63804" y="5969"/>
                </a:lnTo>
                <a:lnTo>
                  <a:pt x="64884" y="7366"/>
                </a:lnTo>
                <a:lnTo>
                  <a:pt x="65417" y="8763"/>
                </a:lnTo>
                <a:lnTo>
                  <a:pt x="65417" y="10414"/>
                </a:lnTo>
                <a:lnTo>
                  <a:pt x="65417" y="313309"/>
                </a:lnTo>
                <a:lnTo>
                  <a:pt x="65417" y="314960"/>
                </a:lnTo>
                <a:lnTo>
                  <a:pt x="64884" y="316357"/>
                </a:lnTo>
                <a:lnTo>
                  <a:pt x="63804" y="317754"/>
                </a:lnTo>
                <a:lnTo>
                  <a:pt x="62737" y="319024"/>
                </a:lnTo>
                <a:lnTo>
                  <a:pt x="60959" y="320167"/>
                </a:lnTo>
                <a:lnTo>
                  <a:pt x="58483" y="320929"/>
                </a:lnTo>
                <a:lnTo>
                  <a:pt x="56006" y="321818"/>
                </a:lnTo>
                <a:lnTo>
                  <a:pt x="52704" y="322453"/>
                </a:lnTo>
                <a:lnTo>
                  <a:pt x="48564" y="322961"/>
                </a:lnTo>
                <a:lnTo>
                  <a:pt x="44437" y="323469"/>
                </a:lnTo>
                <a:lnTo>
                  <a:pt x="39154" y="323723"/>
                </a:lnTo>
                <a:lnTo>
                  <a:pt x="32715" y="323723"/>
                </a:lnTo>
                <a:lnTo>
                  <a:pt x="26428" y="323723"/>
                </a:lnTo>
                <a:lnTo>
                  <a:pt x="21183" y="323469"/>
                </a:lnTo>
                <a:lnTo>
                  <a:pt x="16979" y="322961"/>
                </a:lnTo>
                <a:lnTo>
                  <a:pt x="12763" y="322453"/>
                </a:lnTo>
                <a:lnTo>
                  <a:pt x="9423" y="321818"/>
                </a:lnTo>
                <a:lnTo>
                  <a:pt x="6934" y="320929"/>
                </a:lnTo>
                <a:lnTo>
                  <a:pt x="4457" y="320167"/>
                </a:lnTo>
                <a:lnTo>
                  <a:pt x="2692" y="319024"/>
                </a:lnTo>
                <a:lnTo>
                  <a:pt x="1612" y="317754"/>
                </a:lnTo>
                <a:lnTo>
                  <a:pt x="533" y="316357"/>
                </a:lnTo>
                <a:lnTo>
                  <a:pt x="0" y="314960"/>
                </a:lnTo>
                <a:lnTo>
                  <a:pt x="0" y="313309"/>
                </a:lnTo>
                <a:lnTo>
                  <a:pt x="0" y="10414"/>
                </a:lnTo>
                <a:lnTo>
                  <a:pt x="0" y="8763"/>
                </a:lnTo>
                <a:lnTo>
                  <a:pt x="533" y="7366"/>
                </a:lnTo>
                <a:lnTo>
                  <a:pt x="1612" y="5969"/>
                </a:lnTo>
                <a:lnTo>
                  <a:pt x="2692" y="4699"/>
                </a:lnTo>
                <a:lnTo>
                  <a:pt x="4508" y="3556"/>
                </a:lnTo>
                <a:lnTo>
                  <a:pt x="7061" y="2794"/>
                </a:lnTo>
                <a:lnTo>
                  <a:pt x="9626" y="1905"/>
                </a:lnTo>
                <a:lnTo>
                  <a:pt x="12966" y="1270"/>
                </a:lnTo>
                <a:lnTo>
                  <a:pt x="17094" y="762"/>
                </a:lnTo>
                <a:lnTo>
                  <a:pt x="21234" y="254"/>
                </a:lnTo>
                <a:lnTo>
                  <a:pt x="26428" y="0"/>
                </a:lnTo>
                <a:lnTo>
                  <a:pt x="32715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5940" y="1302766"/>
            <a:ext cx="5989955" cy="3928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1465" algn="just">
              <a:lnSpc>
                <a:spcPct val="100000"/>
              </a:lnSpc>
              <a:spcBef>
                <a:spcPts val="100"/>
              </a:spcBef>
              <a:buSzPct val="75000"/>
              <a:buFont typeface="Arial"/>
              <a:buChar char="•"/>
              <a:tabLst>
                <a:tab pos="187960" algn="l"/>
              </a:tabLst>
            </a:pPr>
            <a:r>
              <a:rPr sz="3200" dirty="0">
                <a:latin typeface="Calibri"/>
                <a:cs typeface="Calibri"/>
              </a:rPr>
              <a:t>: </a:t>
            </a:r>
            <a:r>
              <a:rPr sz="3200" spc="-10" dirty="0">
                <a:latin typeface="Calibri"/>
                <a:cs typeface="Calibri"/>
              </a:rPr>
              <a:t>transaction reads values </a:t>
            </a:r>
            <a:r>
              <a:rPr sz="3200" spc="-15" dirty="0">
                <a:latin typeface="Calibri"/>
                <a:cs typeface="Calibri"/>
              </a:rPr>
              <a:t>written 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spc="-5" dirty="0">
                <a:latin typeface="Calibri"/>
                <a:cs typeface="Calibri"/>
              </a:rPr>
              <a:t>another </a:t>
            </a:r>
            <a:r>
              <a:rPr sz="3200" spc="-10" dirty="0">
                <a:latin typeface="Calibri"/>
                <a:cs typeface="Calibri"/>
              </a:rPr>
              <a:t>transaction that </a:t>
            </a:r>
            <a:r>
              <a:rPr sz="3200" spc="-5" dirty="0">
                <a:latin typeface="Calibri"/>
                <a:cs typeface="Calibri"/>
              </a:rPr>
              <a:t>hasn’t  </a:t>
            </a:r>
            <a:r>
              <a:rPr sz="3200" spc="-15" dirty="0">
                <a:latin typeface="Calibri"/>
                <a:cs typeface="Calibri"/>
              </a:rPr>
              <a:t>committed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yet.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SzPct val="96875"/>
              <a:buFont typeface="Arial"/>
              <a:buChar char="•"/>
              <a:tabLst>
                <a:tab pos="156210" algn="l"/>
              </a:tabLst>
            </a:pP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spc="-10" dirty="0">
                <a:latin typeface="Calibri"/>
                <a:cs typeface="Calibri"/>
              </a:rPr>
              <a:t>problem </a:t>
            </a:r>
            <a:r>
              <a:rPr sz="3200" spc="-5" dirty="0">
                <a:latin typeface="Calibri"/>
                <a:cs typeface="Calibri"/>
              </a:rPr>
              <a:t>has occurred </a:t>
            </a:r>
            <a:r>
              <a:rPr sz="3200" spc="-10" dirty="0">
                <a:latin typeface="Calibri"/>
                <a:cs typeface="Calibri"/>
              </a:rPr>
              <a:t>because  two transactions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10" dirty="0">
                <a:latin typeface="Calibri"/>
                <a:cs typeface="Calibri"/>
              </a:rPr>
              <a:t>working </a:t>
            </a:r>
            <a:r>
              <a:rPr sz="3200" spc="-5" dirty="0">
                <a:latin typeface="Calibri"/>
                <a:cs typeface="Calibri"/>
              </a:rPr>
              <a:t>on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5" dirty="0">
                <a:latin typeface="Calibri"/>
                <a:cs typeface="Calibri"/>
              </a:rPr>
              <a:t>same </a:t>
            </a:r>
            <a:r>
              <a:rPr sz="3200" spc="-10" dirty="0">
                <a:latin typeface="Calibri"/>
                <a:cs typeface="Calibri"/>
              </a:rPr>
              <a:t>resource </a:t>
            </a:r>
            <a:r>
              <a:rPr sz="3200" dirty="0">
                <a:latin typeface="Calibri"/>
                <a:cs typeface="Calibri"/>
              </a:rPr>
              <a:t>without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knowing</a:t>
            </a:r>
            <a:endParaRPr sz="3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each </a:t>
            </a:r>
            <a:r>
              <a:rPr sz="3200" spc="-15" dirty="0">
                <a:latin typeface="Calibri"/>
                <a:cs typeface="Calibri"/>
              </a:rPr>
              <a:t>other’s</a:t>
            </a:r>
            <a:r>
              <a:rPr sz="3200" spc="-5" dirty="0">
                <a:latin typeface="Calibri"/>
                <a:cs typeface="Calibri"/>
              </a:rPr>
              <a:t> activity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63740" y="0"/>
            <a:ext cx="2080259" cy="2362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5798"/>
            <a:ext cx="9144000" cy="6172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155" y="1005839"/>
            <a:ext cx="152400" cy="153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450" y="661543"/>
            <a:ext cx="125630" cy="125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878" y="656970"/>
            <a:ext cx="134774" cy="134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084" y="894588"/>
            <a:ext cx="5455920" cy="393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685" y="533780"/>
            <a:ext cx="5428221" cy="4434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3171" y="642747"/>
            <a:ext cx="91440" cy="136525"/>
          </a:xfrm>
          <a:custGeom>
            <a:avLst/>
            <a:gdLst/>
            <a:ahLst/>
            <a:cxnLst/>
            <a:rect l="l" t="t" r="r" b="b"/>
            <a:pathLst>
              <a:path w="91439" h="136525">
                <a:moveTo>
                  <a:pt x="45338" y="0"/>
                </a:moveTo>
                <a:lnTo>
                  <a:pt x="0" y="136270"/>
                </a:lnTo>
                <a:lnTo>
                  <a:pt x="90931" y="136270"/>
                </a:lnTo>
                <a:lnTo>
                  <a:pt x="45592" y="0"/>
                </a:lnTo>
                <a:lnTo>
                  <a:pt x="45338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4349" y="642747"/>
            <a:ext cx="91440" cy="136525"/>
          </a:xfrm>
          <a:custGeom>
            <a:avLst/>
            <a:gdLst/>
            <a:ahLst/>
            <a:cxnLst/>
            <a:rect l="l" t="t" r="r" b="b"/>
            <a:pathLst>
              <a:path w="91440" h="136525">
                <a:moveTo>
                  <a:pt x="45351" y="0"/>
                </a:moveTo>
                <a:lnTo>
                  <a:pt x="0" y="136270"/>
                </a:lnTo>
                <a:lnTo>
                  <a:pt x="90944" y="136270"/>
                </a:lnTo>
                <a:lnTo>
                  <a:pt x="45605" y="0"/>
                </a:lnTo>
                <a:lnTo>
                  <a:pt x="45351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26785" y="628015"/>
            <a:ext cx="143256" cy="227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71494" y="628015"/>
            <a:ext cx="143256" cy="2272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5290" y="627252"/>
            <a:ext cx="95376" cy="11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42052" y="626744"/>
            <a:ext cx="97917" cy="1000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09720" y="626744"/>
            <a:ext cx="97917" cy="1000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38120" y="626744"/>
            <a:ext cx="97917" cy="1000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87340" y="624840"/>
            <a:ext cx="175895" cy="2338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2576" y="624840"/>
            <a:ext cx="175895" cy="2338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66460" y="581533"/>
            <a:ext cx="266700" cy="320675"/>
          </a:xfrm>
          <a:custGeom>
            <a:avLst/>
            <a:gdLst/>
            <a:ahLst/>
            <a:cxnLst/>
            <a:rect l="l" t="t" r="r" b="b"/>
            <a:pathLst>
              <a:path w="266700" h="320675">
                <a:moveTo>
                  <a:pt x="19303" y="0"/>
                </a:moveTo>
                <a:lnTo>
                  <a:pt x="101600" y="0"/>
                </a:lnTo>
                <a:lnTo>
                  <a:pt x="122221" y="638"/>
                </a:lnTo>
                <a:lnTo>
                  <a:pt x="174371" y="10032"/>
                </a:lnTo>
                <a:lnTo>
                  <a:pt x="213875" y="30535"/>
                </a:lnTo>
                <a:lnTo>
                  <a:pt x="242649" y="61849"/>
                </a:lnTo>
                <a:lnTo>
                  <a:pt x="260445" y="103570"/>
                </a:lnTo>
                <a:lnTo>
                  <a:pt x="266446" y="155701"/>
                </a:lnTo>
                <a:lnTo>
                  <a:pt x="265711" y="176918"/>
                </a:lnTo>
                <a:lnTo>
                  <a:pt x="259909" y="214637"/>
                </a:lnTo>
                <a:lnTo>
                  <a:pt x="240839" y="259587"/>
                </a:lnTo>
                <a:lnTo>
                  <a:pt x="210405" y="291562"/>
                </a:lnTo>
                <a:lnTo>
                  <a:pt x="169417" y="311403"/>
                </a:lnTo>
                <a:lnTo>
                  <a:pt x="116482" y="320101"/>
                </a:lnTo>
                <a:lnTo>
                  <a:pt x="95885" y="320675"/>
                </a:lnTo>
                <a:lnTo>
                  <a:pt x="19303" y="320675"/>
                </a:lnTo>
                <a:lnTo>
                  <a:pt x="13842" y="320675"/>
                </a:lnTo>
                <a:lnTo>
                  <a:pt x="9271" y="319024"/>
                </a:lnTo>
                <a:lnTo>
                  <a:pt x="5587" y="315849"/>
                </a:lnTo>
                <a:lnTo>
                  <a:pt x="1904" y="312674"/>
                </a:lnTo>
                <a:lnTo>
                  <a:pt x="0" y="307339"/>
                </a:lnTo>
                <a:lnTo>
                  <a:pt x="0" y="300100"/>
                </a:lnTo>
                <a:lnTo>
                  <a:pt x="0" y="20574"/>
                </a:lnTo>
                <a:lnTo>
                  <a:pt x="0" y="13334"/>
                </a:lnTo>
                <a:lnTo>
                  <a:pt x="1904" y="8127"/>
                </a:lnTo>
                <a:lnTo>
                  <a:pt x="5587" y="4825"/>
                </a:lnTo>
                <a:lnTo>
                  <a:pt x="9271" y="1650"/>
                </a:lnTo>
                <a:lnTo>
                  <a:pt x="13842" y="0"/>
                </a:lnTo>
                <a:lnTo>
                  <a:pt x="19303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1472" y="581533"/>
            <a:ext cx="238125" cy="322580"/>
          </a:xfrm>
          <a:custGeom>
            <a:avLst/>
            <a:gdLst/>
            <a:ahLst/>
            <a:cxnLst/>
            <a:rect l="l" t="t" r="r" b="b"/>
            <a:pathLst>
              <a:path w="238125" h="322580">
                <a:moveTo>
                  <a:pt x="19303" y="0"/>
                </a:moveTo>
                <a:lnTo>
                  <a:pt x="102362" y="0"/>
                </a:lnTo>
                <a:lnTo>
                  <a:pt x="110743" y="0"/>
                </a:lnTo>
                <a:lnTo>
                  <a:pt x="117728" y="126"/>
                </a:lnTo>
                <a:lnTo>
                  <a:pt x="156400" y="5476"/>
                </a:lnTo>
                <a:lnTo>
                  <a:pt x="193421" y="23534"/>
                </a:lnTo>
                <a:lnTo>
                  <a:pt x="218146" y="61847"/>
                </a:lnTo>
                <a:lnTo>
                  <a:pt x="221361" y="88011"/>
                </a:lnTo>
                <a:lnTo>
                  <a:pt x="221099" y="95845"/>
                </a:lnTo>
                <a:lnTo>
                  <a:pt x="208918" y="135636"/>
                </a:lnTo>
                <a:lnTo>
                  <a:pt x="179597" y="162770"/>
                </a:lnTo>
                <a:lnTo>
                  <a:pt x="159130" y="171450"/>
                </a:lnTo>
                <a:lnTo>
                  <a:pt x="163829" y="173862"/>
                </a:lnTo>
                <a:lnTo>
                  <a:pt x="191769" y="202056"/>
                </a:lnTo>
                <a:lnTo>
                  <a:pt x="204724" y="228472"/>
                </a:lnTo>
                <a:lnTo>
                  <a:pt x="231648" y="291718"/>
                </a:lnTo>
                <a:lnTo>
                  <a:pt x="234187" y="297941"/>
                </a:lnTo>
                <a:lnTo>
                  <a:pt x="235838" y="302513"/>
                </a:lnTo>
                <a:lnTo>
                  <a:pt x="236600" y="305434"/>
                </a:lnTo>
                <a:lnTo>
                  <a:pt x="237489" y="308355"/>
                </a:lnTo>
                <a:lnTo>
                  <a:pt x="237871" y="310641"/>
                </a:lnTo>
                <a:lnTo>
                  <a:pt x="237871" y="312292"/>
                </a:lnTo>
                <a:lnTo>
                  <a:pt x="237871" y="314070"/>
                </a:lnTo>
                <a:lnTo>
                  <a:pt x="237616" y="315594"/>
                </a:lnTo>
                <a:lnTo>
                  <a:pt x="236854" y="316864"/>
                </a:lnTo>
                <a:lnTo>
                  <a:pt x="236219" y="318134"/>
                </a:lnTo>
                <a:lnTo>
                  <a:pt x="234696" y="319150"/>
                </a:lnTo>
                <a:lnTo>
                  <a:pt x="232155" y="319913"/>
                </a:lnTo>
                <a:lnTo>
                  <a:pt x="229742" y="320801"/>
                </a:lnTo>
                <a:lnTo>
                  <a:pt x="226060" y="321309"/>
                </a:lnTo>
                <a:lnTo>
                  <a:pt x="221361" y="321690"/>
                </a:lnTo>
                <a:lnTo>
                  <a:pt x="216535" y="321944"/>
                </a:lnTo>
                <a:lnTo>
                  <a:pt x="209930" y="322199"/>
                </a:lnTo>
                <a:lnTo>
                  <a:pt x="201675" y="322199"/>
                </a:lnTo>
                <a:lnTo>
                  <a:pt x="194817" y="322199"/>
                </a:lnTo>
                <a:lnTo>
                  <a:pt x="175387" y="319786"/>
                </a:lnTo>
                <a:lnTo>
                  <a:pt x="172974" y="318896"/>
                </a:lnTo>
                <a:lnTo>
                  <a:pt x="171196" y="317753"/>
                </a:lnTo>
                <a:lnTo>
                  <a:pt x="170306" y="316356"/>
                </a:lnTo>
                <a:lnTo>
                  <a:pt x="169290" y="314959"/>
                </a:lnTo>
                <a:lnTo>
                  <a:pt x="168401" y="313181"/>
                </a:lnTo>
                <a:lnTo>
                  <a:pt x="167766" y="311276"/>
                </a:lnTo>
                <a:lnTo>
                  <a:pt x="139064" y="239649"/>
                </a:lnTo>
                <a:lnTo>
                  <a:pt x="117855" y="202311"/>
                </a:lnTo>
                <a:lnTo>
                  <a:pt x="113791" y="198119"/>
                </a:lnTo>
                <a:lnTo>
                  <a:pt x="109092" y="194944"/>
                </a:lnTo>
                <a:lnTo>
                  <a:pt x="103886" y="192786"/>
                </a:lnTo>
                <a:lnTo>
                  <a:pt x="98551" y="190626"/>
                </a:lnTo>
                <a:lnTo>
                  <a:pt x="92455" y="189611"/>
                </a:lnTo>
                <a:lnTo>
                  <a:pt x="85471" y="189611"/>
                </a:lnTo>
                <a:lnTo>
                  <a:pt x="65150" y="189611"/>
                </a:lnTo>
                <a:lnTo>
                  <a:pt x="65150" y="311784"/>
                </a:lnTo>
                <a:lnTo>
                  <a:pt x="65150" y="313436"/>
                </a:lnTo>
                <a:lnTo>
                  <a:pt x="64642" y="314832"/>
                </a:lnTo>
                <a:lnTo>
                  <a:pt x="63626" y="316229"/>
                </a:lnTo>
                <a:lnTo>
                  <a:pt x="62484" y="317500"/>
                </a:lnTo>
                <a:lnTo>
                  <a:pt x="60705" y="318642"/>
                </a:lnTo>
                <a:lnTo>
                  <a:pt x="58292" y="319404"/>
                </a:lnTo>
                <a:lnTo>
                  <a:pt x="55752" y="320293"/>
                </a:lnTo>
                <a:lnTo>
                  <a:pt x="52450" y="320928"/>
                </a:lnTo>
                <a:lnTo>
                  <a:pt x="48387" y="321437"/>
                </a:lnTo>
                <a:lnTo>
                  <a:pt x="44196" y="321944"/>
                </a:lnTo>
                <a:lnTo>
                  <a:pt x="38862" y="322199"/>
                </a:lnTo>
                <a:lnTo>
                  <a:pt x="32512" y="322199"/>
                </a:lnTo>
                <a:lnTo>
                  <a:pt x="26162" y="322199"/>
                </a:lnTo>
                <a:lnTo>
                  <a:pt x="6730" y="319404"/>
                </a:lnTo>
                <a:lnTo>
                  <a:pt x="4190" y="318642"/>
                </a:lnTo>
                <a:lnTo>
                  <a:pt x="2539" y="317500"/>
                </a:lnTo>
                <a:lnTo>
                  <a:pt x="1524" y="316229"/>
                </a:lnTo>
                <a:lnTo>
                  <a:pt x="507" y="314832"/>
                </a:lnTo>
                <a:lnTo>
                  <a:pt x="0" y="313436"/>
                </a:lnTo>
                <a:lnTo>
                  <a:pt x="0" y="311784"/>
                </a:lnTo>
                <a:lnTo>
                  <a:pt x="0" y="20574"/>
                </a:lnTo>
                <a:lnTo>
                  <a:pt x="0" y="13334"/>
                </a:lnTo>
                <a:lnTo>
                  <a:pt x="1904" y="8127"/>
                </a:lnTo>
                <a:lnTo>
                  <a:pt x="5587" y="4825"/>
                </a:lnTo>
                <a:lnTo>
                  <a:pt x="9271" y="1650"/>
                </a:lnTo>
                <a:lnTo>
                  <a:pt x="13842" y="0"/>
                </a:lnTo>
                <a:lnTo>
                  <a:pt x="19303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34128" y="581533"/>
            <a:ext cx="190500" cy="320675"/>
          </a:xfrm>
          <a:custGeom>
            <a:avLst/>
            <a:gdLst/>
            <a:ahLst/>
            <a:cxnLst/>
            <a:rect l="l" t="t" r="r" b="b"/>
            <a:pathLst>
              <a:path w="190500" h="320675">
                <a:moveTo>
                  <a:pt x="19304" y="0"/>
                </a:moveTo>
                <a:lnTo>
                  <a:pt x="179450" y="0"/>
                </a:lnTo>
                <a:lnTo>
                  <a:pt x="180848" y="0"/>
                </a:lnTo>
                <a:lnTo>
                  <a:pt x="182245" y="380"/>
                </a:lnTo>
                <a:lnTo>
                  <a:pt x="183387" y="1269"/>
                </a:lnTo>
                <a:lnTo>
                  <a:pt x="184531" y="2031"/>
                </a:lnTo>
                <a:lnTo>
                  <a:pt x="185547" y="3555"/>
                </a:lnTo>
                <a:lnTo>
                  <a:pt x="186309" y="5587"/>
                </a:lnTo>
                <a:lnTo>
                  <a:pt x="187198" y="7619"/>
                </a:lnTo>
                <a:lnTo>
                  <a:pt x="187833" y="10287"/>
                </a:lnTo>
                <a:lnTo>
                  <a:pt x="188213" y="13588"/>
                </a:lnTo>
                <a:lnTo>
                  <a:pt x="188595" y="16763"/>
                </a:lnTo>
                <a:lnTo>
                  <a:pt x="188849" y="20827"/>
                </a:lnTo>
                <a:lnTo>
                  <a:pt x="188849" y="25780"/>
                </a:lnTo>
                <a:lnTo>
                  <a:pt x="188849" y="30479"/>
                </a:lnTo>
                <a:lnTo>
                  <a:pt x="188595" y="34289"/>
                </a:lnTo>
                <a:lnTo>
                  <a:pt x="188213" y="37591"/>
                </a:lnTo>
                <a:lnTo>
                  <a:pt x="187833" y="40766"/>
                </a:lnTo>
                <a:lnTo>
                  <a:pt x="187198" y="43433"/>
                </a:lnTo>
                <a:lnTo>
                  <a:pt x="186309" y="45338"/>
                </a:lnTo>
                <a:lnTo>
                  <a:pt x="185547" y="47370"/>
                </a:lnTo>
                <a:lnTo>
                  <a:pt x="184531" y="48767"/>
                </a:lnTo>
                <a:lnTo>
                  <a:pt x="183387" y="49656"/>
                </a:lnTo>
                <a:lnTo>
                  <a:pt x="182245" y="50672"/>
                </a:lnTo>
                <a:lnTo>
                  <a:pt x="180848" y="51053"/>
                </a:lnTo>
                <a:lnTo>
                  <a:pt x="179450" y="51053"/>
                </a:lnTo>
                <a:lnTo>
                  <a:pt x="64897" y="51053"/>
                </a:lnTo>
                <a:lnTo>
                  <a:pt x="64897" y="129412"/>
                </a:lnTo>
                <a:lnTo>
                  <a:pt x="161798" y="129412"/>
                </a:lnTo>
                <a:lnTo>
                  <a:pt x="163322" y="129412"/>
                </a:lnTo>
                <a:lnTo>
                  <a:pt x="170815" y="142620"/>
                </a:lnTo>
                <a:lnTo>
                  <a:pt x="171323" y="145795"/>
                </a:lnTo>
                <a:lnTo>
                  <a:pt x="171450" y="149732"/>
                </a:lnTo>
                <a:lnTo>
                  <a:pt x="171450" y="154431"/>
                </a:lnTo>
                <a:lnTo>
                  <a:pt x="171450" y="159130"/>
                </a:lnTo>
                <a:lnTo>
                  <a:pt x="171323" y="163194"/>
                </a:lnTo>
                <a:lnTo>
                  <a:pt x="170815" y="166242"/>
                </a:lnTo>
                <a:lnTo>
                  <a:pt x="170434" y="169417"/>
                </a:lnTo>
                <a:lnTo>
                  <a:pt x="165862" y="177926"/>
                </a:lnTo>
                <a:lnTo>
                  <a:pt x="164719" y="178815"/>
                </a:lnTo>
                <a:lnTo>
                  <a:pt x="163322" y="179196"/>
                </a:lnTo>
                <a:lnTo>
                  <a:pt x="161798" y="179196"/>
                </a:lnTo>
                <a:lnTo>
                  <a:pt x="64897" y="179196"/>
                </a:lnTo>
                <a:lnTo>
                  <a:pt x="64897" y="269620"/>
                </a:lnTo>
                <a:lnTo>
                  <a:pt x="180467" y="269620"/>
                </a:lnTo>
                <a:lnTo>
                  <a:pt x="181863" y="269620"/>
                </a:lnTo>
                <a:lnTo>
                  <a:pt x="187579" y="275336"/>
                </a:lnTo>
                <a:lnTo>
                  <a:pt x="188468" y="277367"/>
                </a:lnTo>
                <a:lnTo>
                  <a:pt x="189103" y="279907"/>
                </a:lnTo>
                <a:lnTo>
                  <a:pt x="189484" y="283082"/>
                </a:lnTo>
                <a:lnTo>
                  <a:pt x="189865" y="286384"/>
                </a:lnTo>
                <a:lnTo>
                  <a:pt x="190119" y="290321"/>
                </a:lnTo>
                <a:lnTo>
                  <a:pt x="190119" y="295147"/>
                </a:lnTo>
                <a:lnTo>
                  <a:pt x="190119" y="299974"/>
                </a:lnTo>
                <a:lnTo>
                  <a:pt x="187579" y="314959"/>
                </a:lnTo>
                <a:lnTo>
                  <a:pt x="186817" y="316991"/>
                </a:lnTo>
                <a:lnTo>
                  <a:pt x="185800" y="318388"/>
                </a:lnTo>
                <a:lnTo>
                  <a:pt x="184531" y="319277"/>
                </a:lnTo>
                <a:lnTo>
                  <a:pt x="183261" y="320166"/>
                </a:lnTo>
                <a:lnTo>
                  <a:pt x="181863" y="320675"/>
                </a:lnTo>
                <a:lnTo>
                  <a:pt x="180467" y="320675"/>
                </a:lnTo>
                <a:lnTo>
                  <a:pt x="19304" y="320675"/>
                </a:lnTo>
                <a:lnTo>
                  <a:pt x="13843" y="320675"/>
                </a:lnTo>
                <a:lnTo>
                  <a:pt x="9271" y="319024"/>
                </a:lnTo>
                <a:lnTo>
                  <a:pt x="5587" y="315849"/>
                </a:lnTo>
                <a:lnTo>
                  <a:pt x="1905" y="312674"/>
                </a:lnTo>
                <a:lnTo>
                  <a:pt x="0" y="307339"/>
                </a:lnTo>
                <a:lnTo>
                  <a:pt x="0" y="300100"/>
                </a:lnTo>
                <a:lnTo>
                  <a:pt x="0" y="20574"/>
                </a:lnTo>
                <a:lnTo>
                  <a:pt x="0" y="13334"/>
                </a:lnTo>
                <a:lnTo>
                  <a:pt x="1905" y="8127"/>
                </a:lnTo>
                <a:lnTo>
                  <a:pt x="5587" y="4825"/>
                </a:lnTo>
                <a:lnTo>
                  <a:pt x="9271" y="1650"/>
                </a:lnTo>
                <a:lnTo>
                  <a:pt x="13843" y="0"/>
                </a:lnTo>
                <a:lnTo>
                  <a:pt x="19304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49140" y="581533"/>
            <a:ext cx="238125" cy="322580"/>
          </a:xfrm>
          <a:custGeom>
            <a:avLst/>
            <a:gdLst/>
            <a:ahLst/>
            <a:cxnLst/>
            <a:rect l="l" t="t" r="r" b="b"/>
            <a:pathLst>
              <a:path w="238125" h="322580">
                <a:moveTo>
                  <a:pt x="19304" y="0"/>
                </a:moveTo>
                <a:lnTo>
                  <a:pt x="102362" y="0"/>
                </a:lnTo>
                <a:lnTo>
                  <a:pt x="110744" y="0"/>
                </a:lnTo>
                <a:lnTo>
                  <a:pt x="117729" y="126"/>
                </a:lnTo>
                <a:lnTo>
                  <a:pt x="156400" y="5476"/>
                </a:lnTo>
                <a:lnTo>
                  <a:pt x="193421" y="23534"/>
                </a:lnTo>
                <a:lnTo>
                  <a:pt x="218146" y="61847"/>
                </a:lnTo>
                <a:lnTo>
                  <a:pt x="221361" y="88011"/>
                </a:lnTo>
                <a:lnTo>
                  <a:pt x="221099" y="95845"/>
                </a:lnTo>
                <a:lnTo>
                  <a:pt x="208918" y="135636"/>
                </a:lnTo>
                <a:lnTo>
                  <a:pt x="179597" y="162770"/>
                </a:lnTo>
                <a:lnTo>
                  <a:pt x="159131" y="171450"/>
                </a:lnTo>
                <a:lnTo>
                  <a:pt x="163830" y="173862"/>
                </a:lnTo>
                <a:lnTo>
                  <a:pt x="191770" y="202056"/>
                </a:lnTo>
                <a:lnTo>
                  <a:pt x="204724" y="228472"/>
                </a:lnTo>
                <a:lnTo>
                  <a:pt x="231648" y="291718"/>
                </a:lnTo>
                <a:lnTo>
                  <a:pt x="234187" y="297941"/>
                </a:lnTo>
                <a:lnTo>
                  <a:pt x="235838" y="302513"/>
                </a:lnTo>
                <a:lnTo>
                  <a:pt x="236600" y="305434"/>
                </a:lnTo>
                <a:lnTo>
                  <a:pt x="237489" y="308355"/>
                </a:lnTo>
                <a:lnTo>
                  <a:pt x="237871" y="310641"/>
                </a:lnTo>
                <a:lnTo>
                  <a:pt x="237871" y="312292"/>
                </a:lnTo>
                <a:lnTo>
                  <a:pt x="237871" y="314070"/>
                </a:lnTo>
                <a:lnTo>
                  <a:pt x="237617" y="315594"/>
                </a:lnTo>
                <a:lnTo>
                  <a:pt x="236855" y="316864"/>
                </a:lnTo>
                <a:lnTo>
                  <a:pt x="236220" y="318134"/>
                </a:lnTo>
                <a:lnTo>
                  <a:pt x="234696" y="319150"/>
                </a:lnTo>
                <a:lnTo>
                  <a:pt x="232156" y="319913"/>
                </a:lnTo>
                <a:lnTo>
                  <a:pt x="229743" y="320801"/>
                </a:lnTo>
                <a:lnTo>
                  <a:pt x="226060" y="321309"/>
                </a:lnTo>
                <a:lnTo>
                  <a:pt x="221361" y="321690"/>
                </a:lnTo>
                <a:lnTo>
                  <a:pt x="216535" y="321944"/>
                </a:lnTo>
                <a:lnTo>
                  <a:pt x="209931" y="322199"/>
                </a:lnTo>
                <a:lnTo>
                  <a:pt x="201675" y="322199"/>
                </a:lnTo>
                <a:lnTo>
                  <a:pt x="194818" y="322199"/>
                </a:lnTo>
                <a:lnTo>
                  <a:pt x="175387" y="319786"/>
                </a:lnTo>
                <a:lnTo>
                  <a:pt x="172974" y="318896"/>
                </a:lnTo>
                <a:lnTo>
                  <a:pt x="171196" y="317753"/>
                </a:lnTo>
                <a:lnTo>
                  <a:pt x="170307" y="316356"/>
                </a:lnTo>
                <a:lnTo>
                  <a:pt x="169291" y="314959"/>
                </a:lnTo>
                <a:lnTo>
                  <a:pt x="168401" y="313181"/>
                </a:lnTo>
                <a:lnTo>
                  <a:pt x="167767" y="311276"/>
                </a:lnTo>
                <a:lnTo>
                  <a:pt x="139064" y="239649"/>
                </a:lnTo>
                <a:lnTo>
                  <a:pt x="117856" y="202311"/>
                </a:lnTo>
                <a:lnTo>
                  <a:pt x="113792" y="198119"/>
                </a:lnTo>
                <a:lnTo>
                  <a:pt x="109093" y="194944"/>
                </a:lnTo>
                <a:lnTo>
                  <a:pt x="103886" y="192786"/>
                </a:lnTo>
                <a:lnTo>
                  <a:pt x="98551" y="190626"/>
                </a:lnTo>
                <a:lnTo>
                  <a:pt x="92456" y="189611"/>
                </a:lnTo>
                <a:lnTo>
                  <a:pt x="85471" y="189611"/>
                </a:lnTo>
                <a:lnTo>
                  <a:pt x="65150" y="189611"/>
                </a:lnTo>
                <a:lnTo>
                  <a:pt x="65150" y="311784"/>
                </a:lnTo>
                <a:lnTo>
                  <a:pt x="65150" y="313436"/>
                </a:lnTo>
                <a:lnTo>
                  <a:pt x="64643" y="314832"/>
                </a:lnTo>
                <a:lnTo>
                  <a:pt x="63626" y="316229"/>
                </a:lnTo>
                <a:lnTo>
                  <a:pt x="62484" y="317500"/>
                </a:lnTo>
                <a:lnTo>
                  <a:pt x="60706" y="318642"/>
                </a:lnTo>
                <a:lnTo>
                  <a:pt x="58293" y="319404"/>
                </a:lnTo>
                <a:lnTo>
                  <a:pt x="55753" y="320293"/>
                </a:lnTo>
                <a:lnTo>
                  <a:pt x="52450" y="320928"/>
                </a:lnTo>
                <a:lnTo>
                  <a:pt x="48387" y="321437"/>
                </a:lnTo>
                <a:lnTo>
                  <a:pt x="44196" y="321944"/>
                </a:lnTo>
                <a:lnTo>
                  <a:pt x="38862" y="322199"/>
                </a:lnTo>
                <a:lnTo>
                  <a:pt x="32512" y="322199"/>
                </a:lnTo>
                <a:lnTo>
                  <a:pt x="26162" y="322199"/>
                </a:lnTo>
                <a:lnTo>
                  <a:pt x="6731" y="319404"/>
                </a:lnTo>
                <a:lnTo>
                  <a:pt x="4191" y="318642"/>
                </a:lnTo>
                <a:lnTo>
                  <a:pt x="2539" y="317500"/>
                </a:lnTo>
                <a:lnTo>
                  <a:pt x="1524" y="316229"/>
                </a:lnTo>
                <a:lnTo>
                  <a:pt x="508" y="314832"/>
                </a:lnTo>
                <a:lnTo>
                  <a:pt x="0" y="313436"/>
                </a:lnTo>
                <a:lnTo>
                  <a:pt x="0" y="311784"/>
                </a:lnTo>
                <a:lnTo>
                  <a:pt x="0" y="20574"/>
                </a:lnTo>
                <a:lnTo>
                  <a:pt x="0" y="13334"/>
                </a:lnTo>
                <a:lnTo>
                  <a:pt x="1905" y="8127"/>
                </a:lnTo>
                <a:lnTo>
                  <a:pt x="5587" y="4825"/>
                </a:lnTo>
                <a:lnTo>
                  <a:pt x="9271" y="1650"/>
                </a:lnTo>
                <a:lnTo>
                  <a:pt x="13843" y="0"/>
                </a:lnTo>
                <a:lnTo>
                  <a:pt x="19304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11169" y="581533"/>
            <a:ext cx="266700" cy="320675"/>
          </a:xfrm>
          <a:custGeom>
            <a:avLst/>
            <a:gdLst/>
            <a:ahLst/>
            <a:cxnLst/>
            <a:rect l="l" t="t" r="r" b="b"/>
            <a:pathLst>
              <a:path w="266700" h="320675">
                <a:moveTo>
                  <a:pt x="19303" y="0"/>
                </a:moveTo>
                <a:lnTo>
                  <a:pt x="101600" y="0"/>
                </a:lnTo>
                <a:lnTo>
                  <a:pt x="122221" y="638"/>
                </a:lnTo>
                <a:lnTo>
                  <a:pt x="174370" y="10032"/>
                </a:lnTo>
                <a:lnTo>
                  <a:pt x="213875" y="30535"/>
                </a:lnTo>
                <a:lnTo>
                  <a:pt x="242649" y="61849"/>
                </a:lnTo>
                <a:lnTo>
                  <a:pt x="260445" y="103570"/>
                </a:lnTo>
                <a:lnTo>
                  <a:pt x="266445" y="155701"/>
                </a:lnTo>
                <a:lnTo>
                  <a:pt x="265711" y="176918"/>
                </a:lnTo>
                <a:lnTo>
                  <a:pt x="259909" y="214637"/>
                </a:lnTo>
                <a:lnTo>
                  <a:pt x="240839" y="259587"/>
                </a:lnTo>
                <a:lnTo>
                  <a:pt x="210405" y="291562"/>
                </a:lnTo>
                <a:lnTo>
                  <a:pt x="169417" y="311403"/>
                </a:lnTo>
                <a:lnTo>
                  <a:pt x="116482" y="320101"/>
                </a:lnTo>
                <a:lnTo>
                  <a:pt x="95884" y="320675"/>
                </a:lnTo>
                <a:lnTo>
                  <a:pt x="19303" y="320675"/>
                </a:lnTo>
                <a:lnTo>
                  <a:pt x="13842" y="320675"/>
                </a:lnTo>
                <a:lnTo>
                  <a:pt x="9270" y="319024"/>
                </a:lnTo>
                <a:lnTo>
                  <a:pt x="5587" y="315849"/>
                </a:lnTo>
                <a:lnTo>
                  <a:pt x="1904" y="312674"/>
                </a:lnTo>
                <a:lnTo>
                  <a:pt x="0" y="307339"/>
                </a:lnTo>
                <a:lnTo>
                  <a:pt x="0" y="300100"/>
                </a:lnTo>
                <a:lnTo>
                  <a:pt x="0" y="20574"/>
                </a:lnTo>
                <a:lnTo>
                  <a:pt x="0" y="13334"/>
                </a:lnTo>
                <a:lnTo>
                  <a:pt x="1904" y="8127"/>
                </a:lnTo>
                <a:lnTo>
                  <a:pt x="5587" y="4825"/>
                </a:lnTo>
                <a:lnTo>
                  <a:pt x="9270" y="1650"/>
                </a:lnTo>
                <a:lnTo>
                  <a:pt x="13842" y="0"/>
                </a:lnTo>
                <a:lnTo>
                  <a:pt x="19303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62529" y="581533"/>
            <a:ext cx="190500" cy="320675"/>
          </a:xfrm>
          <a:custGeom>
            <a:avLst/>
            <a:gdLst/>
            <a:ahLst/>
            <a:cxnLst/>
            <a:rect l="l" t="t" r="r" b="b"/>
            <a:pathLst>
              <a:path w="190500" h="320675">
                <a:moveTo>
                  <a:pt x="19303" y="0"/>
                </a:moveTo>
                <a:lnTo>
                  <a:pt x="179450" y="0"/>
                </a:lnTo>
                <a:lnTo>
                  <a:pt x="180847" y="0"/>
                </a:lnTo>
                <a:lnTo>
                  <a:pt x="182244" y="380"/>
                </a:lnTo>
                <a:lnTo>
                  <a:pt x="183387" y="1269"/>
                </a:lnTo>
                <a:lnTo>
                  <a:pt x="184531" y="2031"/>
                </a:lnTo>
                <a:lnTo>
                  <a:pt x="185546" y="3555"/>
                </a:lnTo>
                <a:lnTo>
                  <a:pt x="186308" y="5587"/>
                </a:lnTo>
                <a:lnTo>
                  <a:pt x="187197" y="7619"/>
                </a:lnTo>
                <a:lnTo>
                  <a:pt x="187832" y="10287"/>
                </a:lnTo>
                <a:lnTo>
                  <a:pt x="188213" y="13588"/>
                </a:lnTo>
                <a:lnTo>
                  <a:pt x="188594" y="16763"/>
                </a:lnTo>
                <a:lnTo>
                  <a:pt x="188848" y="20827"/>
                </a:lnTo>
                <a:lnTo>
                  <a:pt x="188848" y="25780"/>
                </a:lnTo>
                <a:lnTo>
                  <a:pt x="188848" y="30479"/>
                </a:lnTo>
                <a:lnTo>
                  <a:pt x="188594" y="34289"/>
                </a:lnTo>
                <a:lnTo>
                  <a:pt x="188213" y="37591"/>
                </a:lnTo>
                <a:lnTo>
                  <a:pt x="187832" y="40766"/>
                </a:lnTo>
                <a:lnTo>
                  <a:pt x="187197" y="43433"/>
                </a:lnTo>
                <a:lnTo>
                  <a:pt x="186308" y="45338"/>
                </a:lnTo>
                <a:lnTo>
                  <a:pt x="185546" y="47370"/>
                </a:lnTo>
                <a:lnTo>
                  <a:pt x="184531" y="48767"/>
                </a:lnTo>
                <a:lnTo>
                  <a:pt x="183387" y="49656"/>
                </a:lnTo>
                <a:lnTo>
                  <a:pt x="182244" y="50672"/>
                </a:lnTo>
                <a:lnTo>
                  <a:pt x="180847" y="51053"/>
                </a:lnTo>
                <a:lnTo>
                  <a:pt x="179450" y="51053"/>
                </a:lnTo>
                <a:lnTo>
                  <a:pt x="64896" y="51053"/>
                </a:lnTo>
                <a:lnTo>
                  <a:pt x="64896" y="129412"/>
                </a:lnTo>
                <a:lnTo>
                  <a:pt x="161797" y="129412"/>
                </a:lnTo>
                <a:lnTo>
                  <a:pt x="163321" y="129412"/>
                </a:lnTo>
                <a:lnTo>
                  <a:pt x="170814" y="142620"/>
                </a:lnTo>
                <a:lnTo>
                  <a:pt x="171322" y="145795"/>
                </a:lnTo>
                <a:lnTo>
                  <a:pt x="171450" y="149732"/>
                </a:lnTo>
                <a:lnTo>
                  <a:pt x="171450" y="154431"/>
                </a:lnTo>
                <a:lnTo>
                  <a:pt x="171450" y="159130"/>
                </a:lnTo>
                <a:lnTo>
                  <a:pt x="171322" y="163194"/>
                </a:lnTo>
                <a:lnTo>
                  <a:pt x="170814" y="166242"/>
                </a:lnTo>
                <a:lnTo>
                  <a:pt x="170433" y="169417"/>
                </a:lnTo>
                <a:lnTo>
                  <a:pt x="165862" y="177926"/>
                </a:lnTo>
                <a:lnTo>
                  <a:pt x="164719" y="178815"/>
                </a:lnTo>
                <a:lnTo>
                  <a:pt x="163321" y="179196"/>
                </a:lnTo>
                <a:lnTo>
                  <a:pt x="161797" y="179196"/>
                </a:lnTo>
                <a:lnTo>
                  <a:pt x="64896" y="179196"/>
                </a:lnTo>
                <a:lnTo>
                  <a:pt x="64896" y="269620"/>
                </a:lnTo>
                <a:lnTo>
                  <a:pt x="180466" y="269620"/>
                </a:lnTo>
                <a:lnTo>
                  <a:pt x="181863" y="269620"/>
                </a:lnTo>
                <a:lnTo>
                  <a:pt x="187578" y="275336"/>
                </a:lnTo>
                <a:lnTo>
                  <a:pt x="188468" y="277367"/>
                </a:lnTo>
                <a:lnTo>
                  <a:pt x="189102" y="279907"/>
                </a:lnTo>
                <a:lnTo>
                  <a:pt x="189483" y="283082"/>
                </a:lnTo>
                <a:lnTo>
                  <a:pt x="189864" y="286384"/>
                </a:lnTo>
                <a:lnTo>
                  <a:pt x="190119" y="290321"/>
                </a:lnTo>
                <a:lnTo>
                  <a:pt x="190119" y="295147"/>
                </a:lnTo>
                <a:lnTo>
                  <a:pt x="190119" y="299974"/>
                </a:lnTo>
                <a:lnTo>
                  <a:pt x="187578" y="314959"/>
                </a:lnTo>
                <a:lnTo>
                  <a:pt x="186816" y="316991"/>
                </a:lnTo>
                <a:lnTo>
                  <a:pt x="185800" y="318388"/>
                </a:lnTo>
                <a:lnTo>
                  <a:pt x="184531" y="319277"/>
                </a:lnTo>
                <a:lnTo>
                  <a:pt x="183260" y="320166"/>
                </a:lnTo>
                <a:lnTo>
                  <a:pt x="181863" y="320675"/>
                </a:lnTo>
                <a:lnTo>
                  <a:pt x="180466" y="320675"/>
                </a:lnTo>
                <a:lnTo>
                  <a:pt x="19303" y="320675"/>
                </a:lnTo>
                <a:lnTo>
                  <a:pt x="13843" y="320675"/>
                </a:lnTo>
                <a:lnTo>
                  <a:pt x="9270" y="319024"/>
                </a:lnTo>
                <a:lnTo>
                  <a:pt x="5587" y="315849"/>
                </a:lnTo>
                <a:lnTo>
                  <a:pt x="1904" y="312674"/>
                </a:lnTo>
                <a:lnTo>
                  <a:pt x="0" y="307339"/>
                </a:lnTo>
                <a:lnTo>
                  <a:pt x="0" y="300100"/>
                </a:lnTo>
                <a:lnTo>
                  <a:pt x="0" y="20574"/>
                </a:lnTo>
                <a:lnTo>
                  <a:pt x="0" y="13334"/>
                </a:lnTo>
                <a:lnTo>
                  <a:pt x="1904" y="8127"/>
                </a:lnTo>
                <a:lnTo>
                  <a:pt x="5587" y="4825"/>
                </a:lnTo>
                <a:lnTo>
                  <a:pt x="9270" y="1650"/>
                </a:lnTo>
                <a:lnTo>
                  <a:pt x="13843" y="0"/>
                </a:lnTo>
                <a:lnTo>
                  <a:pt x="19303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77541" y="581533"/>
            <a:ext cx="238125" cy="322580"/>
          </a:xfrm>
          <a:custGeom>
            <a:avLst/>
            <a:gdLst/>
            <a:ahLst/>
            <a:cxnLst/>
            <a:rect l="l" t="t" r="r" b="b"/>
            <a:pathLst>
              <a:path w="238125" h="322580">
                <a:moveTo>
                  <a:pt x="19303" y="0"/>
                </a:moveTo>
                <a:lnTo>
                  <a:pt x="102361" y="0"/>
                </a:lnTo>
                <a:lnTo>
                  <a:pt x="110743" y="0"/>
                </a:lnTo>
                <a:lnTo>
                  <a:pt x="117728" y="126"/>
                </a:lnTo>
                <a:lnTo>
                  <a:pt x="156400" y="5476"/>
                </a:lnTo>
                <a:lnTo>
                  <a:pt x="193420" y="23534"/>
                </a:lnTo>
                <a:lnTo>
                  <a:pt x="218146" y="61847"/>
                </a:lnTo>
                <a:lnTo>
                  <a:pt x="221360" y="88011"/>
                </a:lnTo>
                <a:lnTo>
                  <a:pt x="221099" y="95845"/>
                </a:lnTo>
                <a:lnTo>
                  <a:pt x="208918" y="135636"/>
                </a:lnTo>
                <a:lnTo>
                  <a:pt x="179597" y="162770"/>
                </a:lnTo>
                <a:lnTo>
                  <a:pt x="159131" y="171450"/>
                </a:lnTo>
                <a:lnTo>
                  <a:pt x="163829" y="173862"/>
                </a:lnTo>
                <a:lnTo>
                  <a:pt x="191769" y="202056"/>
                </a:lnTo>
                <a:lnTo>
                  <a:pt x="204723" y="228472"/>
                </a:lnTo>
                <a:lnTo>
                  <a:pt x="231647" y="291718"/>
                </a:lnTo>
                <a:lnTo>
                  <a:pt x="234187" y="297941"/>
                </a:lnTo>
                <a:lnTo>
                  <a:pt x="235838" y="302513"/>
                </a:lnTo>
                <a:lnTo>
                  <a:pt x="236600" y="305434"/>
                </a:lnTo>
                <a:lnTo>
                  <a:pt x="237489" y="308355"/>
                </a:lnTo>
                <a:lnTo>
                  <a:pt x="237870" y="310641"/>
                </a:lnTo>
                <a:lnTo>
                  <a:pt x="237870" y="312292"/>
                </a:lnTo>
                <a:lnTo>
                  <a:pt x="237870" y="314070"/>
                </a:lnTo>
                <a:lnTo>
                  <a:pt x="237616" y="315594"/>
                </a:lnTo>
                <a:lnTo>
                  <a:pt x="236854" y="316864"/>
                </a:lnTo>
                <a:lnTo>
                  <a:pt x="236219" y="318134"/>
                </a:lnTo>
                <a:lnTo>
                  <a:pt x="234695" y="319150"/>
                </a:lnTo>
                <a:lnTo>
                  <a:pt x="232156" y="319913"/>
                </a:lnTo>
                <a:lnTo>
                  <a:pt x="229742" y="320801"/>
                </a:lnTo>
                <a:lnTo>
                  <a:pt x="226059" y="321309"/>
                </a:lnTo>
                <a:lnTo>
                  <a:pt x="221360" y="321690"/>
                </a:lnTo>
                <a:lnTo>
                  <a:pt x="216534" y="321944"/>
                </a:lnTo>
                <a:lnTo>
                  <a:pt x="209931" y="322199"/>
                </a:lnTo>
                <a:lnTo>
                  <a:pt x="201675" y="322199"/>
                </a:lnTo>
                <a:lnTo>
                  <a:pt x="194817" y="322199"/>
                </a:lnTo>
                <a:lnTo>
                  <a:pt x="175386" y="319786"/>
                </a:lnTo>
                <a:lnTo>
                  <a:pt x="172973" y="318896"/>
                </a:lnTo>
                <a:lnTo>
                  <a:pt x="171195" y="317753"/>
                </a:lnTo>
                <a:lnTo>
                  <a:pt x="170306" y="316356"/>
                </a:lnTo>
                <a:lnTo>
                  <a:pt x="169290" y="314959"/>
                </a:lnTo>
                <a:lnTo>
                  <a:pt x="168401" y="313181"/>
                </a:lnTo>
                <a:lnTo>
                  <a:pt x="167766" y="311276"/>
                </a:lnTo>
                <a:lnTo>
                  <a:pt x="139064" y="239649"/>
                </a:lnTo>
                <a:lnTo>
                  <a:pt x="117856" y="202311"/>
                </a:lnTo>
                <a:lnTo>
                  <a:pt x="113791" y="198119"/>
                </a:lnTo>
                <a:lnTo>
                  <a:pt x="109092" y="194944"/>
                </a:lnTo>
                <a:lnTo>
                  <a:pt x="103885" y="192786"/>
                </a:lnTo>
                <a:lnTo>
                  <a:pt x="98551" y="190626"/>
                </a:lnTo>
                <a:lnTo>
                  <a:pt x="92456" y="189611"/>
                </a:lnTo>
                <a:lnTo>
                  <a:pt x="85470" y="189611"/>
                </a:lnTo>
                <a:lnTo>
                  <a:pt x="65150" y="189611"/>
                </a:lnTo>
                <a:lnTo>
                  <a:pt x="65150" y="311784"/>
                </a:lnTo>
                <a:lnTo>
                  <a:pt x="65150" y="313436"/>
                </a:lnTo>
                <a:lnTo>
                  <a:pt x="64642" y="314832"/>
                </a:lnTo>
                <a:lnTo>
                  <a:pt x="63626" y="316229"/>
                </a:lnTo>
                <a:lnTo>
                  <a:pt x="62483" y="317500"/>
                </a:lnTo>
                <a:lnTo>
                  <a:pt x="60706" y="318642"/>
                </a:lnTo>
                <a:lnTo>
                  <a:pt x="58292" y="319404"/>
                </a:lnTo>
                <a:lnTo>
                  <a:pt x="55752" y="320293"/>
                </a:lnTo>
                <a:lnTo>
                  <a:pt x="52450" y="320928"/>
                </a:lnTo>
                <a:lnTo>
                  <a:pt x="48386" y="321437"/>
                </a:lnTo>
                <a:lnTo>
                  <a:pt x="44195" y="321944"/>
                </a:lnTo>
                <a:lnTo>
                  <a:pt x="38861" y="322199"/>
                </a:lnTo>
                <a:lnTo>
                  <a:pt x="32511" y="322199"/>
                </a:lnTo>
                <a:lnTo>
                  <a:pt x="26161" y="322199"/>
                </a:lnTo>
                <a:lnTo>
                  <a:pt x="6731" y="319404"/>
                </a:lnTo>
                <a:lnTo>
                  <a:pt x="4190" y="318642"/>
                </a:lnTo>
                <a:lnTo>
                  <a:pt x="2539" y="317500"/>
                </a:lnTo>
                <a:lnTo>
                  <a:pt x="1523" y="316229"/>
                </a:lnTo>
                <a:lnTo>
                  <a:pt x="507" y="314832"/>
                </a:lnTo>
                <a:lnTo>
                  <a:pt x="0" y="313436"/>
                </a:lnTo>
                <a:lnTo>
                  <a:pt x="0" y="311784"/>
                </a:lnTo>
                <a:lnTo>
                  <a:pt x="0" y="20574"/>
                </a:lnTo>
                <a:lnTo>
                  <a:pt x="0" y="13334"/>
                </a:lnTo>
                <a:lnTo>
                  <a:pt x="1904" y="8127"/>
                </a:lnTo>
                <a:lnTo>
                  <a:pt x="5587" y="4825"/>
                </a:lnTo>
                <a:lnTo>
                  <a:pt x="9270" y="1650"/>
                </a:lnTo>
                <a:lnTo>
                  <a:pt x="13842" y="0"/>
                </a:lnTo>
                <a:lnTo>
                  <a:pt x="19303" y="0"/>
                </a:lnTo>
                <a:close/>
              </a:path>
            </a:pathLst>
          </a:custGeom>
          <a:ln w="9143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16708" y="581533"/>
            <a:ext cx="374015" cy="322580"/>
          </a:xfrm>
          <a:custGeom>
            <a:avLst/>
            <a:gdLst/>
            <a:ahLst/>
            <a:cxnLst/>
            <a:rect l="l" t="t" r="r" b="b"/>
            <a:pathLst>
              <a:path w="374014" h="322580">
                <a:moveTo>
                  <a:pt x="24511" y="0"/>
                </a:moveTo>
                <a:lnTo>
                  <a:pt x="67183" y="0"/>
                </a:lnTo>
                <a:lnTo>
                  <a:pt x="74803" y="0"/>
                </a:lnTo>
                <a:lnTo>
                  <a:pt x="81280" y="634"/>
                </a:lnTo>
                <a:lnTo>
                  <a:pt x="86741" y="1904"/>
                </a:lnTo>
                <a:lnTo>
                  <a:pt x="92202" y="3175"/>
                </a:lnTo>
                <a:lnTo>
                  <a:pt x="96901" y="5206"/>
                </a:lnTo>
                <a:lnTo>
                  <a:pt x="100838" y="8127"/>
                </a:lnTo>
                <a:lnTo>
                  <a:pt x="104775" y="10921"/>
                </a:lnTo>
                <a:lnTo>
                  <a:pt x="108077" y="14731"/>
                </a:lnTo>
                <a:lnTo>
                  <a:pt x="110743" y="19430"/>
                </a:lnTo>
                <a:lnTo>
                  <a:pt x="113411" y="24129"/>
                </a:lnTo>
                <a:lnTo>
                  <a:pt x="115697" y="29971"/>
                </a:lnTo>
                <a:lnTo>
                  <a:pt x="117729" y="36956"/>
                </a:lnTo>
                <a:lnTo>
                  <a:pt x="187071" y="227964"/>
                </a:lnTo>
                <a:lnTo>
                  <a:pt x="188087" y="227964"/>
                </a:lnTo>
                <a:lnTo>
                  <a:pt x="259969" y="37464"/>
                </a:lnTo>
                <a:lnTo>
                  <a:pt x="262128" y="30479"/>
                </a:lnTo>
                <a:lnTo>
                  <a:pt x="264414" y="24637"/>
                </a:lnTo>
                <a:lnTo>
                  <a:pt x="267081" y="19812"/>
                </a:lnTo>
                <a:lnTo>
                  <a:pt x="269621" y="15112"/>
                </a:lnTo>
                <a:lnTo>
                  <a:pt x="272542" y="11175"/>
                </a:lnTo>
                <a:lnTo>
                  <a:pt x="275971" y="8254"/>
                </a:lnTo>
                <a:lnTo>
                  <a:pt x="279273" y="5206"/>
                </a:lnTo>
                <a:lnTo>
                  <a:pt x="283337" y="3175"/>
                </a:lnTo>
                <a:lnTo>
                  <a:pt x="287909" y="1904"/>
                </a:lnTo>
                <a:lnTo>
                  <a:pt x="292608" y="634"/>
                </a:lnTo>
                <a:lnTo>
                  <a:pt x="297942" y="0"/>
                </a:lnTo>
                <a:lnTo>
                  <a:pt x="304038" y="0"/>
                </a:lnTo>
                <a:lnTo>
                  <a:pt x="347980" y="0"/>
                </a:lnTo>
                <a:lnTo>
                  <a:pt x="352425" y="0"/>
                </a:lnTo>
                <a:lnTo>
                  <a:pt x="356235" y="634"/>
                </a:lnTo>
                <a:lnTo>
                  <a:pt x="359410" y="1777"/>
                </a:lnTo>
                <a:lnTo>
                  <a:pt x="362712" y="2920"/>
                </a:lnTo>
                <a:lnTo>
                  <a:pt x="373634" y="21970"/>
                </a:lnTo>
                <a:lnTo>
                  <a:pt x="373634" y="26034"/>
                </a:lnTo>
                <a:lnTo>
                  <a:pt x="373634" y="311784"/>
                </a:lnTo>
                <a:lnTo>
                  <a:pt x="373634" y="313436"/>
                </a:lnTo>
                <a:lnTo>
                  <a:pt x="373253" y="314832"/>
                </a:lnTo>
                <a:lnTo>
                  <a:pt x="372364" y="316229"/>
                </a:lnTo>
                <a:lnTo>
                  <a:pt x="371475" y="317500"/>
                </a:lnTo>
                <a:lnTo>
                  <a:pt x="369824" y="318642"/>
                </a:lnTo>
                <a:lnTo>
                  <a:pt x="367411" y="319404"/>
                </a:lnTo>
                <a:lnTo>
                  <a:pt x="364998" y="320293"/>
                </a:lnTo>
                <a:lnTo>
                  <a:pt x="361823" y="320928"/>
                </a:lnTo>
                <a:lnTo>
                  <a:pt x="357886" y="321437"/>
                </a:lnTo>
                <a:lnTo>
                  <a:pt x="353822" y="321944"/>
                </a:lnTo>
                <a:lnTo>
                  <a:pt x="348869" y="322199"/>
                </a:lnTo>
                <a:lnTo>
                  <a:pt x="342773" y="322199"/>
                </a:lnTo>
                <a:lnTo>
                  <a:pt x="336804" y="322199"/>
                </a:lnTo>
                <a:lnTo>
                  <a:pt x="331851" y="321944"/>
                </a:lnTo>
                <a:lnTo>
                  <a:pt x="327914" y="321437"/>
                </a:lnTo>
                <a:lnTo>
                  <a:pt x="323850" y="320928"/>
                </a:lnTo>
                <a:lnTo>
                  <a:pt x="320802" y="320293"/>
                </a:lnTo>
                <a:lnTo>
                  <a:pt x="318389" y="319404"/>
                </a:lnTo>
                <a:lnTo>
                  <a:pt x="316103" y="318642"/>
                </a:lnTo>
                <a:lnTo>
                  <a:pt x="314452" y="317500"/>
                </a:lnTo>
                <a:lnTo>
                  <a:pt x="313436" y="316229"/>
                </a:lnTo>
                <a:lnTo>
                  <a:pt x="312547" y="314832"/>
                </a:lnTo>
                <a:lnTo>
                  <a:pt x="312039" y="313436"/>
                </a:lnTo>
                <a:lnTo>
                  <a:pt x="312039" y="311784"/>
                </a:lnTo>
                <a:lnTo>
                  <a:pt x="312039" y="50800"/>
                </a:lnTo>
                <a:lnTo>
                  <a:pt x="311531" y="50800"/>
                </a:lnTo>
                <a:lnTo>
                  <a:pt x="218567" y="311530"/>
                </a:lnTo>
                <a:lnTo>
                  <a:pt x="217932" y="313689"/>
                </a:lnTo>
                <a:lnTo>
                  <a:pt x="216789" y="315467"/>
                </a:lnTo>
                <a:lnTo>
                  <a:pt x="215392" y="316864"/>
                </a:lnTo>
                <a:lnTo>
                  <a:pt x="213868" y="318262"/>
                </a:lnTo>
                <a:lnTo>
                  <a:pt x="211836" y="319404"/>
                </a:lnTo>
                <a:lnTo>
                  <a:pt x="209296" y="320166"/>
                </a:lnTo>
                <a:lnTo>
                  <a:pt x="206756" y="321055"/>
                </a:lnTo>
                <a:lnTo>
                  <a:pt x="203454" y="321563"/>
                </a:lnTo>
                <a:lnTo>
                  <a:pt x="199517" y="321817"/>
                </a:lnTo>
                <a:lnTo>
                  <a:pt x="195580" y="322071"/>
                </a:lnTo>
                <a:lnTo>
                  <a:pt x="190754" y="322199"/>
                </a:lnTo>
                <a:lnTo>
                  <a:pt x="185166" y="322199"/>
                </a:lnTo>
                <a:lnTo>
                  <a:pt x="179451" y="322199"/>
                </a:lnTo>
                <a:lnTo>
                  <a:pt x="151892" y="311530"/>
                </a:lnTo>
                <a:lnTo>
                  <a:pt x="62230" y="50800"/>
                </a:lnTo>
                <a:lnTo>
                  <a:pt x="61722" y="50800"/>
                </a:lnTo>
                <a:lnTo>
                  <a:pt x="61722" y="311784"/>
                </a:lnTo>
                <a:lnTo>
                  <a:pt x="61722" y="313436"/>
                </a:lnTo>
                <a:lnTo>
                  <a:pt x="55245" y="319404"/>
                </a:lnTo>
                <a:lnTo>
                  <a:pt x="52832" y="320293"/>
                </a:lnTo>
                <a:lnTo>
                  <a:pt x="49657" y="320928"/>
                </a:lnTo>
                <a:lnTo>
                  <a:pt x="45720" y="321437"/>
                </a:lnTo>
                <a:lnTo>
                  <a:pt x="41910" y="321944"/>
                </a:lnTo>
                <a:lnTo>
                  <a:pt x="36830" y="322199"/>
                </a:lnTo>
                <a:lnTo>
                  <a:pt x="30734" y="322199"/>
                </a:lnTo>
                <a:lnTo>
                  <a:pt x="24765" y="322199"/>
                </a:lnTo>
                <a:lnTo>
                  <a:pt x="6350" y="319404"/>
                </a:lnTo>
                <a:lnTo>
                  <a:pt x="3937" y="318642"/>
                </a:lnTo>
                <a:lnTo>
                  <a:pt x="2286" y="317500"/>
                </a:lnTo>
                <a:lnTo>
                  <a:pt x="1397" y="316229"/>
                </a:lnTo>
                <a:lnTo>
                  <a:pt x="508" y="314832"/>
                </a:lnTo>
                <a:lnTo>
                  <a:pt x="0" y="313436"/>
                </a:lnTo>
                <a:lnTo>
                  <a:pt x="0" y="311784"/>
                </a:lnTo>
                <a:lnTo>
                  <a:pt x="0" y="26034"/>
                </a:lnTo>
                <a:lnTo>
                  <a:pt x="0" y="17652"/>
                </a:lnTo>
                <a:lnTo>
                  <a:pt x="2286" y="11175"/>
                </a:lnTo>
                <a:lnTo>
                  <a:pt x="6731" y="6730"/>
                </a:lnTo>
                <a:lnTo>
                  <a:pt x="11176" y="2286"/>
                </a:lnTo>
                <a:lnTo>
                  <a:pt x="17145" y="0"/>
                </a:lnTo>
                <a:lnTo>
                  <a:pt x="24511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04061" y="581533"/>
            <a:ext cx="245745" cy="322580"/>
          </a:xfrm>
          <a:custGeom>
            <a:avLst/>
            <a:gdLst/>
            <a:ahLst/>
            <a:cxnLst/>
            <a:rect l="l" t="t" r="r" b="b"/>
            <a:pathLst>
              <a:path w="245744" h="322580">
                <a:moveTo>
                  <a:pt x="9778" y="0"/>
                </a:moveTo>
                <a:lnTo>
                  <a:pt x="235712" y="0"/>
                </a:lnTo>
                <a:lnTo>
                  <a:pt x="237236" y="0"/>
                </a:lnTo>
                <a:lnTo>
                  <a:pt x="238506" y="507"/>
                </a:lnTo>
                <a:lnTo>
                  <a:pt x="245363" y="21843"/>
                </a:lnTo>
                <a:lnTo>
                  <a:pt x="245363" y="26796"/>
                </a:lnTo>
                <a:lnTo>
                  <a:pt x="245363" y="31622"/>
                </a:lnTo>
                <a:lnTo>
                  <a:pt x="245109" y="35687"/>
                </a:lnTo>
                <a:lnTo>
                  <a:pt x="244728" y="38988"/>
                </a:lnTo>
                <a:lnTo>
                  <a:pt x="244347" y="42417"/>
                </a:lnTo>
                <a:lnTo>
                  <a:pt x="239775" y="51815"/>
                </a:lnTo>
                <a:lnTo>
                  <a:pt x="238506" y="52831"/>
                </a:lnTo>
                <a:lnTo>
                  <a:pt x="237236" y="53339"/>
                </a:lnTo>
                <a:lnTo>
                  <a:pt x="235712" y="53339"/>
                </a:lnTo>
                <a:lnTo>
                  <a:pt x="155447" y="53339"/>
                </a:lnTo>
                <a:lnTo>
                  <a:pt x="155447" y="311784"/>
                </a:lnTo>
                <a:lnTo>
                  <a:pt x="155447" y="313436"/>
                </a:lnTo>
                <a:lnTo>
                  <a:pt x="154939" y="314832"/>
                </a:lnTo>
                <a:lnTo>
                  <a:pt x="153796" y="316229"/>
                </a:lnTo>
                <a:lnTo>
                  <a:pt x="152781" y="317500"/>
                </a:lnTo>
                <a:lnTo>
                  <a:pt x="151002" y="318642"/>
                </a:lnTo>
                <a:lnTo>
                  <a:pt x="148462" y="319404"/>
                </a:lnTo>
                <a:lnTo>
                  <a:pt x="146050" y="320293"/>
                </a:lnTo>
                <a:lnTo>
                  <a:pt x="142620" y="320928"/>
                </a:lnTo>
                <a:lnTo>
                  <a:pt x="138430" y="321437"/>
                </a:lnTo>
                <a:lnTo>
                  <a:pt x="134238" y="321944"/>
                </a:lnTo>
                <a:lnTo>
                  <a:pt x="129031" y="322199"/>
                </a:lnTo>
                <a:lnTo>
                  <a:pt x="122681" y="322199"/>
                </a:lnTo>
                <a:lnTo>
                  <a:pt x="116458" y="322199"/>
                </a:lnTo>
                <a:lnTo>
                  <a:pt x="96900" y="319404"/>
                </a:lnTo>
                <a:lnTo>
                  <a:pt x="94487" y="318642"/>
                </a:lnTo>
                <a:lnTo>
                  <a:pt x="92709" y="317500"/>
                </a:lnTo>
                <a:lnTo>
                  <a:pt x="91566" y="316229"/>
                </a:lnTo>
                <a:lnTo>
                  <a:pt x="90550" y="314832"/>
                </a:lnTo>
                <a:lnTo>
                  <a:pt x="90042" y="313436"/>
                </a:lnTo>
                <a:lnTo>
                  <a:pt x="90042" y="311784"/>
                </a:lnTo>
                <a:lnTo>
                  <a:pt x="90042" y="53339"/>
                </a:lnTo>
                <a:lnTo>
                  <a:pt x="9778" y="53339"/>
                </a:lnTo>
                <a:lnTo>
                  <a:pt x="8127" y="53339"/>
                </a:lnTo>
                <a:lnTo>
                  <a:pt x="6603" y="52831"/>
                </a:lnTo>
                <a:lnTo>
                  <a:pt x="5460" y="51815"/>
                </a:lnTo>
                <a:lnTo>
                  <a:pt x="4317" y="50800"/>
                </a:lnTo>
                <a:lnTo>
                  <a:pt x="3301" y="49275"/>
                </a:lnTo>
                <a:lnTo>
                  <a:pt x="2539" y="47243"/>
                </a:lnTo>
                <a:lnTo>
                  <a:pt x="1650" y="45212"/>
                </a:lnTo>
                <a:lnTo>
                  <a:pt x="1142" y="42417"/>
                </a:lnTo>
                <a:lnTo>
                  <a:pt x="634" y="38988"/>
                </a:lnTo>
                <a:lnTo>
                  <a:pt x="253" y="35687"/>
                </a:lnTo>
                <a:lnTo>
                  <a:pt x="0" y="31622"/>
                </a:lnTo>
                <a:lnTo>
                  <a:pt x="0" y="26796"/>
                </a:lnTo>
                <a:lnTo>
                  <a:pt x="0" y="21843"/>
                </a:lnTo>
                <a:lnTo>
                  <a:pt x="2539" y="5841"/>
                </a:lnTo>
                <a:lnTo>
                  <a:pt x="3301" y="3809"/>
                </a:lnTo>
                <a:lnTo>
                  <a:pt x="4317" y="2286"/>
                </a:lnTo>
                <a:lnTo>
                  <a:pt x="5460" y="1396"/>
                </a:lnTo>
                <a:lnTo>
                  <a:pt x="6603" y="507"/>
                </a:lnTo>
                <a:lnTo>
                  <a:pt x="8127" y="0"/>
                </a:lnTo>
                <a:lnTo>
                  <a:pt x="9778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685" y="581533"/>
            <a:ext cx="219710" cy="322580"/>
          </a:xfrm>
          <a:custGeom>
            <a:avLst/>
            <a:gdLst/>
            <a:ahLst/>
            <a:cxnLst/>
            <a:rect l="l" t="t" r="r" b="b"/>
            <a:pathLst>
              <a:path w="219709" h="322580">
                <a:moveTo>
                  <a:pt x="22059" y="0"/>
                </a:moveTo>
                <a:lnTo>
                  <a:pt x="97637" y="0"/>
                </a:lnTo>
                <a:lnTo>
                  <a:pt x="105232" y="0"/>
                </a:lnTo>
                <a:lnTo>
                  <a:pt x="112458" y="253"/>
                </a:lnTo>
                <a:lnTo>
                  <a:pt x="151180" y="6308"/>
                </a:lnTo>
                <a:lnTo>
                  <a:pt x="186748" y="23875"/>
                </a:lnTo>
                <a:lnTo>
                  <a:pt x="211062" y="54457"/>
                </a:lnTo>
                <a:lnTo>
                  <a:pt x="219557" y="97408"/>
                </a:lnTo>
                <a:lnTo>
                  <a:pt x="219029" y="110533"/>
                </a:lnTo>
                <a:lnTo>
                  <a:pt x="206433" y="155265"/>
                </a:lnTo>
                <a:lnTo>
                  <a:pt x="178082" y="186981"/>
                </a:lnTo>
                <a:lnTo>
                  <a:pt x="134840" y="205190"/>
                </a:lnTo>
                <a:lnTo>
                  <a:pt x="91935" y="209422"/>
                </a:lnTo>
                <a:lnTo>
                  <a:pt x="65176" y="209422"/>
                </a:lnTo>
                <a:lnTo>
                  <a:pt x="65176" y="311784"/>
                </a:lnTo>
                <a:lnTo>
                  <a:pt x="65176" y="313436"/>
                </a:lnTo>
                <a:lnTo>
                  <a:pt x="64630" y="314832"/>
                </a:lnTo>
                <a:lnTo>
                  <a:pt x="63563" y="316229"/>
                </a:lnTo>
                <a:lnTo>
                  <a:pt x="62484" y="317500"/>
                </a:lnTo>
                <a:lnTo>
                  <a:pt x="60718" y="318642"/>
                </a:lnTo>
                <a:lnTo>
                  <a:pt x="58229" y="319404"/>
                </a:lnTo>
                <a:lnTo>
                  <a:pt x="55753" y="320293"/>
                </a:lnTo>
                <a:lnTo>
                  <a:pt x="52450" y="320928"/>
                </a:lnTo>
                <a:lnTo>
                  <a:pt x="48323" y="321437"/>
                </a:lnTo>
                <a:lnTo>
                  <a:pt x="44196" y="321944"/>
                </a:lnTo>
                <a:lnTo>
                  <a:pt x="38900" y="322199"/>
                </a:lnTo>
                <a:lnTo>
                  <a:pt x="32461" y="322199"/>
                </a:lnTo>
                <a:lnTo>
                  <a:pt x="26187" y="322199"/>
                </a:lnTo>
                <a:lnTo>
                  <a:pt x="6692" y="319404"/>
                </a:lnTo>
                <a:lnTo>
                  <a:pt x="4216" y="318642"/>
                </a:lnTo>
                <a:lnTo>
                  <a:pt x="2476" y="317500"/>
                </a:lnTo>
                <a:lnTo>
                  <a:pt x="1485" y="316229"/>
                </a:lnTo>
                <a:lnTo>
                  <a:pt x="495" y="314832"/>
                </a:lnTo>
                <a:lnTo>
                  <a:pt x="0" y="313436"/>
                </a:lnTo>
                <a:lnTo>
                  <a:pt x="0" y="311784"/>
                </a:lnTo>
                <a:lnTo>
                  <a:pt x="0" y="23367"/>
                </a:lnTo>
                <a:lnTo>
                  <a:pt x="0" y="15493"/>
                </a:lnTo>
                <a:lnTo>
                  <a:pt x="2032" y="9778"/>
                </a:lnTo>
                <a:lnTo>
                  <a:pt x="6070" y="5841"/>
                </a:lnTo>
                <a:lnTo>
                  <a:pt x="10121" y="1904"/>
                </a:lnTo>
                <a:lnTo>
                  <a:pt x="15443" y="0"/>
                </a:lnTo>
                <a:lnTo>
                  <a:pt x="22059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2321" y="580516"/>
            <a:ext cx="264795" cy="323215"/>
          </a:xfrm>
          <a:custGeom>
            <a:avLst/>
            <a:gdLst/>
            <a:ahLst/>
            <a:cxnLst/>
            <a:rect l="l" t="t" r="r" b="b"/>
            <a:pathLst>
              <a:path w="264794" h="323215">
                <a:moveTo>
                  <a:pt x="235953" y="0"/>
                </a:moveTo>
                <a:lnTo>
                  <a:pt x="241541" y="0"/>
                </a:lnTo>
                <a:lnTo>
                  <a:pt x="246240" y="254"/>
                </a:lnTo>
                <a:lnTo>
                  <a:pt x="250050" y="635"/>
                </a:lnTo>
                <a:lnTo>
                  <a:pt x="253860" y="1143"/>
                </a:lnTo>
                <a:lnTo>
                  <a:pt x="256781" y="1778"/>
                </a:lnTo>
                <a:lnTo>
                  <a:pt x="258813" y="2794"/>
                </a:lnTo>
                <a:lnTo>
                  <a:pt x="260845" y="3810"/>
                </a:lnTo>
                <a:lnTo>
                  <a:pt x="262369" y="4953"/>
                </a:lnTo>
                <a:lnTo>
                  <a:pt x="263131" y="6223"/>
                </a:lnTo>
                <a:lnTo>
                  <a:pt x="264020" y="7620"/>
                </a:lnTo>
                <a:lnTo>
                  <a:pt x="264401" y="9017"/>
                </a:lnTo>
                <a:lnTo>
                  <a:pt x="264401" y="10668"/>
                </a:lnTo>
                <a:lnTo>
                  <a:pt x="264401" y="298831"/>
                </a:lnTo>
                <a:lnTo>
                  <a:pt x="264401" y="302641"/>
                </a:lnTo>
                <a:lnTo>
                  <a:pt x="263766" y="306070"/>
                </a:lnTo>
                <a:lnTo>
                  <a:pt x="262369" y="308991"/>
                </a:lnTo>
                <a:lnTo>
                  <a:pt x="261099" y="312038"/>
                </a:lnTo>
                <a:lnTo>
                  <a:pt x="259321" y="314452"/>
                </a:lnTo>
                <a:lnTo>
                  <a:pt x="257035" y="316484"/>
                </a:lnTo>
                <a:lnTo>
                  <a:pt x="254876" y="318516"/>
                </a:lnTo>
                <a:lnTo>
                  <a:pt x="252209" y="319913"/>
                </a:lnTo>
                <a:lnTo>
                  <a:pt x="249161" y="320802"/>
                </a:lnTo>
                <a:lnTo>
                  <a:pt x="246113" y="321691"/>
                </a:lnTo>
                <a:lnTo>
                  <a:pt x="243065" y="322199"/>
                </a:lnTo>
                <a:lnTo>
                  <a:pt x="239890" y="322199"/>
                </a:lnTo>
                <a:lnTo>
                  <a:pt x="212077" y="322199"/>
                </a:lnTo>
                <a:lnTo>
                  <a:pt x="206362" y="322199"/>
                </a:lnTo>
                <a:lnTo>
                  <a:pt x="201282" y="321563"/>
                </a:lnTo>
                <a:lnTo>
                  <a:pt x="197091" y="320421"/>
                </a:lnTo>
                <a:lnTo>
                  <a:pt x="192900" y="319278"/>
                </a:lnTo>
                <a:lnTo>
                  <a:pt x="189090" y="317246"/>
                </a:lnTo>
                <a:lnTo>
                  <a:pt x="185534" y="314071"/>
                </a:lnTo>
                <a:lnTo>
                  <a:pt x="181978" y="311023"/>
                </a:lnTo>
                <a:lnTo>
                  <a:pt x="164071" y="281559"/>
                </a:lnTo>
                <a:lnTo>
                  <a:pt x="84315" y="131572"/>
                </a:lnTo>
                <a:lnTo>
                  <a:pt x="66615" y="95075"/>
                </a:lnTo>
                <a:lnTo>
                  <a:pt x="57238" y="72644"/>
                </a:lnTo>
                <a:lnTo>
                  <a:pt x="56743" y="72644"/>
                </a:lnTo>
                <a:lnTo>
                  <a:pt x="58446" y="117133"/>
                </a:lnTo>
                <a:lnTo>
                  <a:pt x="58724" y="144780"/>
                </a:lnTo>
                <a:lnTo>
                  <a:pt x="58724" y="312547"/>
                </a:lnTo>
                <a:lnTo>
                  <a:pt x="58724" y="314198"/>
                </a:lnTo>
                <a:lnTo>
                  <a:pt x="58280" y="315722"/>
                </a:lnTo>
                <a:lnTo>
                  <a:pt x="57365" y="316992"/>
                </a:lnTo>
                <a:lnTo>
                  <a:pt x="56464" y="318262"/>
                </a:lnTo>
                <a:lnTo>
                  <a:pt x="54889" y="319405"/>
                </a:lnTo>
                <a:lnTo>
                  <a:pt x="52654" y="320294"/>
                </a:lnTo>
                <a:lnTo>
                  <a:pt x="50431" y="321183"/>
                </a:lnTo>
                <a:lnTo>
                  <a:pt x="47409" y="321945"/>
                </a:lnTo>
                <a:lnTo>
                  <a:pt x="43611" y="322453"/>
                </a:lnTo>
                <a:lnTo>
                  <a:pt x="39814" y="322961"/>
                </a:lnTo>
                <a:lnTo>
                  <a:pt x="34937" y="323215"/>
                </a:lnTo>
                <a:lnTo>
                  <a:pt x="28994" y="323215"/>
                </a:lnTo>
                <a:lnTo>
                  <a:pt x="23215" y="323215"/>
                </a:lnTo>
                <a:lnTo>
                  <a:pt x="5702" y="320294"/>
                </a:lnTo>
                <a:lnTo>
                  <a:pt x="3555" y="319405"/>
                </a:lnTo>
                <a:lnTo>
                  <a:pt x="2070" y="318262"/>
                </a:lnTo>
                <a:lnTo>
                  <a:pt x="1244" y="316992"/>
                </a:lnTo>
                <a:lnTo>
                  <a:pt x="419" y="315722"/>
                </a:lnTo>
                <a:lnTo>
                  <a:pt x="0" y="314198"/>
                </a:lnTo>
                <a:lnTo>
                  <a:pt x="0" y="312547"/>
                </a:lnTo>
                <a:lnTo>
                  <a:pt x="0" y="24384"/>
                </a:lnTo>
                <a:lnTo>
                  <a:pt x="0" y="16510"/>
                </a:lnTo>
                <a:lnTo>
                  <a:pt x="2273" y="10795"/>
                </a:lnTo>
                <a:lnTo>
                  <a:pt x="6819" y="6858"/>
                </a:lnTo>
                <a:lnTo>
                  <a:pt x="11353" y="2921"/>
                </a:lnTo>
                <a:lnTo>
                  <a:pt x="16929" y="1016"/>
                </a:lnTo>
                <a:lnTo>
                  <a:pt x="23545" y="1016"/>
                </a:lnTo>
                <a:lnTo>
                  <a:pt x="58483" y="1016"/>
                </a:lnTo>
                <a:lnTo>
                  <a:pt x="64757" y="1016"/>
                </a:lnTo>
                <a:lnTo>
                  <a:pt x="70091" y="1524"/>
                </a:lnTo>
                <a:lnTo>
                  <a:pt x="74282" y="2667"/>
                </a:lnTo>
                <a:lnTo>
                  <a:pt x="78600" y="3683"/>
                </a:lnTo>
                <a:lnTo>
                  <a:pt x="82537" y="5461"/>
                </a:lnTo>
                <a:lnTo>
                  <a:pt x="85839" y="8000"/>
                </a:lnTo>
                <a:lnTo>
                  <a:pt x="89268" y="10413"/>
                </a:lnTo>
                <a:lnTo>
                  <a:pt x="92443" y="13843"/>
                </a:lnTo>
                <a:lnTo>
                  <a:pt x="95364" y="18287"/>
                </a:lnTo>
                <a:lnTo>
                  <a:pt x="98412" y="22606"/>
                </a:lnTo>
                <a:lnTo>
                  <a:pt x="101460" y="28067"/>
                </a:lnTo>
                <a:lnTo>
                  <a:pt x="104635" y="34544"/>
                </a:lnTo>
                <a:lnTo>
                  <a:pt x="166992" y="151637"/>
                </a:lnTo>
                <a:lnTo>
                  <a:pt x="170675" y="158750"/>
                </a:lnTo>
                <a:lnTo>
                  <a:pt x="174231" y="165735"/>
                </a:lnTo>
                <a:lnTo>
                  <a:pt x="177787" y="172593"/>
                </a:lnTo>
                <a:lnTo>
                  <a:pt x="181343" y="179450"/>
                </a:lnTo>
                <a:lnTo>
                  <a:pt x="184772" y="186309"/>
                </a:lnTo>
                <a:lnTo>
                  <a:pt x="188074" y="193167"/>
                </a:lnTo>
                <a:lnTo>
                  <a:pt x="191376" y="200025"/>
                </a:lnTo>
                <a:lnTo>
                  <a:pt x="194551" y="206756"/>
                </a:lnTo>
                <a:lnTo>
                  <a:pt x="197726" y="213360"/>
                </a:lnTo>
                <a:lnTo>
                  <a:pt x="200901" y="219963"/>
                </a:lnTo>
                <a:lnTo>
                  <a:pt x="203949" y="226568"/>
                </a:lnTo>
                <a:lnTo>
                  <a:pt x="206870" y="233172"/>
                </a:lnTo>
                <a:lnTo>
                  <a:pt x="207124" y="233172"/>
                </a:lnTo>
                <a:lnTo>
                  <a:pt x="206769" y="224410"/>
                </a:lnTo>
                <a:lnTo>
                  <a:pt x="206473" y="215471"/>
                </a:lnTo>
                <a:lnTo>
                  <a:pt x="206249" y="206365"/>
                </a:lnTo>
                <a:lnTo>
                  <a:pt x="206108" y="197104"/>
                </a:lnTo>
                <a:lnTo>
                  <a:pt x="205941" y="187773"/>
                </a:lnTo>
                <a:lnTo>
                  <a:pt x="205822" y="178657"/>
                </a:lnTo>
                <a:lnTo>
                  <a:pt x="205751" y="169779"/>
                </a:lnTo>
                <a:lnTo>
                  <a:pt x="205727" y="161162"/>
                </a:lnTo>
                <a:lnTo>
                  <a:pt x="205727" y="10668"/>
                </a:lnTo>
                <a:lnTo>
                  <a:pt x="205727" y="9017"/>
                </a:lnTo>
                <a:lnTo>
                  <a:pt x="229984" y="0"/>
                </a:lnTo>
                <a:lnTo>
                  <a:pt x="235953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74364" y="580008"/>
            <a:ext cx="295910" cy="323850"/>
          </a:xfrm>
          <a:custGeom>
            <a:avLst/>
            <a:gdLst/>
            <a:ahLst/>
            <a:cxnLst/>
            <a:rect l="l" t="t" r="r" b="b"/>
            <a:pathLst>
              <a:path w="295910" h="323850">
                <a:moveTo>
                  <a:pt x="145161" y="0"/>
                </a:moveTo>
                <a:lnTo>
                  <a:pt x="154939" y="0"/>
                </a:lnTo>
                <a:lnTo>
                  <a:pt x="162687" y="126"/>
                </a:lnTo>
                <a:lnTo>
                  <a:pt x="192532" y="13715"/>
                </a:lnTo>
                <a:lnTo>
                  <a:pt x="291592" y="297941"/>
                </a:lnTo>
                <a:lnTo>
                  <a:pt x="293624" y="303911"/>
                </a:lnTo>
                <a:lnTo>
                  <a:pt x="294894" y="308610"/>
                </a:lnTo>
                <a:lnTo>
                  <a:pt x="295401" y="312038"/>
                </a:lnTo>
                <a:lnTo>
                  <a:pt x="295910" y="315467"/>
                </a:lnTo>
                <a:lnTo>
                  <a:pt x="295148" y="318135"/>
                </a:lnTo>
                <a:lnTo>
                  <a:pt x="293370" y="319786"/>
                </a:lnTo>
                <a:lnTo>
                  <a:pt x="291592" y="321563"/>
                </a:lnTo>
                <a:lnTo>
                  <a:pt x="288289" y="322706"/>
                </a:lnTo>
                <a:lnTo>
                  <a:pt x="283718" y="323088"/>
                </a:lnTo>
                <a:lnTo>
                  <a:pt x="279019" y="323468"/>
                </a:lnTo>
                <a:lnTo>
                  <a:pt x="272669" y="323723"/>
                </a:lnTo>
                <a:lnTo>
                  <a:pt x="264668" y="323723"/>
                </a:lnTo>
                <a:lnTo>
                  <a:pt x="256159" y="323723"/>
                </a:lnTo>
                <a:lnTo>
                  <a:pt x="249682" y="323595"/>
                </a:lnTo>
                <a:lnTo>
                  <a:pt x="244983" y="323341"/>
                </a:lnTo>
                <a:lnTo>
                  <a:pt x="240157" y="323088"/>
                </a:lnTo>
                <a:lnTo>
                  <a:pt x="236600" y="322579"/>
                </a:lnTo>
                <a:lnTo>
                  <a:pt x="234187" y="321817"/>
                </a:lnTo>
                <a:lnTo>
                  <a:pt x="231648" y="321055"/>
                </a:lnTo>
                <a:lnTo>
                  <a:pt x="226440" y="313563"/>
                </a:lnTo>
                <a:lnTo>
                  <a:pt x="204850" y="249046"/>
                </a:lnTo>
                <a:lnTo>
                  <a:pt x="84455" y="249046"/>
                </a:lnTo>
                <a:lnTo>
                  <a:pt x="64135" y="311785"/>
                </a:lnTo>
                <a:lnTo>
                  <a:pt x="63500" y="314070"/>
                </a:lnTo>
                <a:lnTo>
                  <a:pt x="62611" y="316102"/>
                </a:lnTo>
                <a:lnTo>
                  <a:pt x="36068" y="323723"/>
                </a:lnTo>
                <a:lnTo>
                  <a:pt x="28956" y="323723"/>
                </a:lnTo>
                <a:lnTo>
                  <a:pt x="21336" y="323723"/>
                </a:lnTo>
                <a:lnTo>
                  <a:pt x="15367" y="323468"/>
                </a:lnTo>
                <a:lnTo>
                  <a:pt x="11176" y="322961"/>
                </a:lnTo>
                <a:lnTo>
                  <a:pt x="6858" y="322452"/>
                </a:lnTo>
                <a:lnTo>
                  <a:pt x="3810" y="321310"/>
                </a:lnTo>
                <a:lnTo>
                  <a:pt x="2159" y="319404"/>
                </a:lnTo>
                <a:lnTo>
                  <a:pt x="508" y="317500"/>
                </a:lnTo>
                <a:lnTo>
                  <a:pt x="0" y="314705"/>
                </a:lnTo>
                <a:lnTo>
                  <a:pt x="508" y="311276"/>
                </a:lnTo>
                <a:lnTo>
                  <a:pt x="1016" y="307848"/>
                </a:lnTo>
                <a:lnTo>
                  <a:pt x="2159" y="303149"/>
                </a:lnTo>
                <a:lnTo>
                  <a:pt x="4191" y="297433"/>
                </a:lnTo>
                <a:lnTo>
                  <a:pt x="103124" y="12953"/>
                </a:lnTo>
                <a:lnTo>
                  <a:pt x="104012" y="10160"/>
                </a:lnTo>
                <a:lnTo>
                  <a:pt x="105156" y="7874"/>
                </a:lnTo>
                <a:lnTo>
                  <a:pt x="106552" y="6095"/>
                </a:lnTo>
                <a:lnTo>
                  <a:pt x="107823" y="4444"/>
                </a:lnTo>
                <a:lnTo>
                  <a:pt x="109982" y="3048"/>
                </a:lnTo>
                <a:lnTo>
                  <a:pt x="112902" y="2158"/>
                </a:lnTo>
                <a:lnTo>
                  <a:pt x="115697" y="1269"/>
                </a:lnTo>
                <a:lnTo>
                  <a:pt x="119761" y="635"/>
                </a:lnTo>
                <a:lnTo>
                  <a:pt x="124840" y="380"/>
                </a:lnTo>
                <a:lnTo>
                  <a:pt x="130048" y="126"/>
                </a:lnTo>
                <a:lnTo>
                  <a:pt x="136779" y="0"/>
                </a:lnTo>
                <a:lnTo>
                  <a:pt x="145161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5479" y="580008"/>
            <a:ext cx="295910" cy="323850"/>
          </a:xfrm>
          <a:custGeom>
            <a:avLst/>
            <a:gdLst/>
            <a:ahLst/>
            <a:cxnLst/>
            <a:rect l="l" t="t" r="r" b="b"/>
            <a:pathLst>
              <a:path w="295909" h="323850">
                <a:moveTo>
                  <a:pt x="145211" y="0"/>
                </a:moveTo>
                <a:lnTo>
                  <a:pt x="154965" y="0"/>
                </a:lnTo>
                <a:lnTo>
                  <a:pt x="162725" y="126"/>
                </a:lnTo>
                <a:lnTo>
                  <a:pt x="168503" y="380"/>
                </a:lnTo>
                <a:lnTo>
                  <a:pt x="174294" y="635"/>
                </a:lnTo>
                <a:lnTo>
                  <a:pt x="192544" y="13715"/>
                </a:lnTo>
                <a:lnTo>
                  <a:pt x="291668" y="297941"/>
                </a:lnTo>
                <a:lnTo>
                  <a:pt x="293649" y="303911"/>
                </a:lnTo>
                <a:lnTo>
                  <a:pt x="294881" y="308610"/>
                </a:lnTo>
                <a:lnTo>
                  <a:pt x="295376" y="312038"/>
                </a:lnTo>
                <a:lnTo>
                  <a:pt x="295871" y="315467"/>
                </a:lnTo>
                <a:lnTo>
                  <a:pt x="295211" y="318135"/>
                </a:lnTo>
                <a:lnTo>
                  <a:pt x="293395" y="319786"/>
                </a:lnTo>
                <a:lnTo>
                  <a:pt x="291579" y="321563"/>
                </a:lnTo>
                <a:lnTo>
                  <a:pt x="288353" y="322706"/>
                </a:lnTo>
                <a:lnTo>
                  <a:pt x="283730" y="323088"/>
                </a:lnTo>
                <a:lnTo>
                  <a:pt x="279107" y="323468"/>
                </a:lnTo>
                <a:lnTo>
                  <a:pt x="272745" y="323723"/>
                </a:lnTo>
                <a:lnTo>
                  <a:pt x="264655" y="323723"/>
                </a:lnTo>
                <a:lnTo>
                  <a:pt x="256222" y="323723"/>
                </a:lnTo>
                <a:lnTo>
                  <a:pt x="249656" y="323595"/>
                </a:lnTo>
                <a:lnTo>
                  <a:pt x="244957" y="323341"/>
                </a:lnTo>
                <a:lnTo>
                  <a:pt x="240245" y="323088"/>
                </a:lnTo>
                <a:lnTo>
                  <a:pt x="236651" y="322579"/>
                </a:lnTo>
                <a:lnTo>
                  <a:pt x="234175" y="321817"/>
                </a:lnTo>
                <a:lnTo>
                  <a:pt x="231698" y="321055"/>
                </a:lnTo>
                <a:lnTo>
                  <a:pt x="226491" y="313563"/>
                </a:lnTo>
                <a:lnTo>
                  <a:pt x="204927" y="249046"/>
                </a:lnTo>
                <a:lnTo>
                  <a:pt x="84505" y="249046"/>
                </a:lnTo>
                <a:lnTo>
                  <a:pt x="64185" y="311785"/>
                </a:lnTo>
                <a:lnTo>
                  <a:pt x="63525" y="314070"/>
                </a:lnTo>
                <a:lnTo>
                  <a:pt x="62661" y="316102"/>
                </a:lnTo>
                <a:lnTo>
                  <a:pt x="61582" y="317626"/>
                </a:lnTo>
                <a:lnTo>
                  <a:pt x="60502" y="319150"/>
                </a:lnTo>
                <a:lnTo>
                  <a:pt x="58775" y="320420"/>
                </a:lnTo>
                <a:lnTo>
                  <a:pt x="56375" y="321310"/>
                </a:lnTo>
                <a:lnTo>
                  <a:pt x="53987" y="322199"/>
                </a:lnTo>
                <a:lnTo>
                  <a:pt x="50596" y="322833"/>
                </a:lnTo>
                <a:lnTo>
                  <a:pt x="46215" y="323214"/>
                </a:lnTo>
                <a:lnTo>
                  <a:pt x="41846" y="323468"/>
                </a:lnTo>
                <a:lnTo>
                  <a:pt x="36093" y="323723"/>
                </a:lnTo>
                <a:lnTo>
                  <a:pt x="28994" y="323723"/>
                </a:lnTo>
                <a:lnTo>
                  <a:pt x="21399" y="323723"/>
                </a:lnTo>
                <a:lnTo>
                  <a:pt x="2235" y="319404"/>
                </a:lnTo>
                <a:lnTo>
                  <a:pt x="584" y="317500"/>
                </a:lnTo>
                <a:lnTo>
                  <a:pt x="0" y="314705"/>
                </a:lnTo>
                <a:lnTo>
                  <a:pt x="495" y="311276"/>
                </a:lnTo>
                <a:lnTo>
                  <a:pt x="990" y="307848"/>
                </a:lnTo>
                <a:lnTo>
                  <a:pt x="103085" y="12953"/>
                </a:lnTo>
                <a:lnTo>
                  <a:pt x="136791" y="0"/>
                </a:lnTo>
                <a:lnTo>
                  <a:pt x="145211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4433" y="580008"/>
            <a:ext cx="250825" cy="323850"/>
          </a:xfrm>
          <a:custGeom>
            <a:avLst/>
            <a:gdLst/>
            <a:ahLst/>
            <a:cxnLst/>
            <a:rect l="l" t="t" r="r" b="b"/>
            <a:pathLst>
              <a:path w="250825" h="323850">
                <a:moveTo>
                  <a:pt x="32715" y="0"/>
                </a:moveTo>
                <a:lnTo>
                  <a:pt x="39154" y="0"/>
                </a:lnTo>
                <a:lnTo>
                  <a:pt x="44437" y="253"/>
                </a:lnTo>
                <a:lnTo>
                  <a:pt x="48564" y="762"/>
                </a:lnTo>
                <a:lnTo>
                  <a:pt x="52704" y="1269"/>
                </a:lnTo>
                <a:lnTo>
                  <a:pt x="56006" y="1904"/>
                </a:lnTo>
                <a:lnTo>
                  <a:pt x="58483" y="2793"/>
                </a:lnTo>
                <a:lnTo>
                  <a:pt x="60959" y="3555"/>
                </a:lnTo>
                <a:lnTo>
                  <a:pt x="62699" y="4699"/>
                </a:lnTo>
                <a:lnTo>
                  <a:pt x="63690" y="5968"/>
                </a:lnTo>
                <a:lnTo>
                  <a:pt x="64681" y="7365"/>
                </a:lnTo>
                <a:lnTo>
                  <a:pt x="65176" y="8762"/>
                </a:lnTo>
                <a:lnTo>
                  <a:pt x="65176" y="10413"/>
                </a:lnTo>
                <a:lnTo>
                  <a:pt x="65176" y="128142"/>
                </a:lnTo>
                <a:lnTo>
                  <a:pt x="185102" y="128142"/>
                </a:lnTo>
                <a:lnTo>
                  <a:pt x="185102" y="10413"/>
                </a:lnTo>
                <a:lnTo>
                  <a:pt x="185102" y="8762"/>
                </a:lnTo>
                <a:lnTo>
                  <a:pt x="191922" y="2793"/>
                </a:lnTo>
                <a:lnTo>
                  <a:pt x="194322" y="1904"/>
                </a:lnTo>
                <a:lnTo>
                  <a:pt x="197624" y="1269"/>
                </a:lnTo>
                <a:lnTo>
                  <a:pt x="201828" y="762"/>
                </a:lnTo>
                <a:lnTo>
                  <a:pt x="206044" y="253"/>
                </a:lnTo>
                <a:lnTo>
                  <a:pt x="211378" y="0"/>
                </a:lnTo>
                <a:lnTo>
                  <a:pt x="217817" y="0"/>
                </a:lnTo>
                <a:lnTo>
                  <a:pt x="224091" y="0"/>
                </a:lnTo>
                <a:lnTo>
                  <a:pt x="229298" y="253"/>
                </a:lnTo>
                <a:lnTo>
                  <a:pt x="233425" y="762"/>
                </a:lnTo>
                <a:lnTo>
                  <a:pt x="237553" y="1269"/>
                </a:lnTo>
                <a:lnTo>
                  <a:pt x="240868" y="1904"/>
                </a:lnTo>
                <a:lnTo>
                  <a:pt x="243344" y="2793"/>
                </a:lnTo>
                <a:lnTo>
                  <a:pt x="245821" y="3555"/>
                </a:lnTo>
                <a:lnTo>
                  <a:pt x="247599" y="4699"/>
                </a:lnTo>
                <a:lnTo>
                  <a:pt x="248666" y="5968"/>
                </a:lnTo>
                <a:lnTo>
                  <a:pt x="249745" y="7365"/>
                </a:lnTo>
                <a:lnTo>
                  <a:pt x="250278" y="8762"/>
                </a:lnTo>
                <a:lnTo>
                  <a:pt x="250278" y="10413"/>
                </a:lnTo>
                <a:lnTo>
                  <a:pt x="250278" y="313308"/>
                </a:lnTo>
                <a:lnTo>
                  <a:pt x="250278" y="314960"/>
                </a:lnTo>
                <a:lnTo>
                  <a:pt x="249745" y="316356"/>
                </a:lnTo>
                <a:lnTo>
                  <a:pt x="248666" y="317753"/>
                </a:lnTo>
                <a:lnTo>
                  <a:pt x="247599" y="319024"/>
                </a:lnTo>
                <a:lnTo>
                  <a:pt x="245821" y="320166"/>
                </a:lnTo>
                <a:lnTo>
                  <a:pt x="243344" y="320928"/>
                </a:lnTo>
                <a:lnTo>
                  <a:pt x="240868" y="321817"/>
                </a:lnTo>
                <a:lnTo>
                  <a:pt x="237553" y="322452"/>
                </a:lnTo>
                <a:lnTo>
                  <a:pt x="233425" y="322961"/>
                </a:lnTo>
                <a:lnTo>
                  <a:pt x="229298" y="323468"/>
                </a:lnTo>
                <a:lnTo>
                  <a:pt x="224091" y="323723"/>
                </a:lnTo>
                <a:lnTo>
                  <a:pt x="217817" y="323723"/>
                </a:lnTo>
                <a:lnTo>
                  <a:pt x="211378" y="323723"/>
                </a:lnTo>
                <a:lnTo>
                  <a:pt x="191922" y="320928"/>
                </a:lnTo>
                <a:lnTo>
                  <a:pt x="189522" y="320166"/>
                </a:lnTo>
                <a:lnTo>
                  <a:pt x="187794" y="319024"/>
                </a:lnTo>
                <a:lnTo>
                  <a:pt x="186715" y="317753"/>
                </a:lnTo>
                <a:lnTo>
                  <a:pt x="185648" y="316356"/>
                </a:lnTo>
                <a:lnTo>
                  <a:pt x="185102" y="314960"/>
                </a:lnTo>
                <a:lnTo>
                  <a:pt x="185102" y="313308"/>
                </a:lnTo>
                <a:lnTo>
                  <a:pt x="185102" y="183641"/>
                </a:lnTo>
                <a:lnTo>
                  <a:pt x="65176" y="183641"/>
                </a:lnTo>
                <a:lnTo>
                  <a:pt x="65176" y="313308"/>
                </a:lnTo>
                <a:lnTo>
                  <a:pt x="65176" y="314960"/>
                </a:lnTo>
                <a:lnTo>
                  <a:pt x="58483" y="320928"/>
                </a:lnTo>
                <a:lnTo>
                  <a:pt x="56006" y="321817"/>
                </a:lnTo>
                <a:lnTo>
                  <a:pt x="52704" y="322452"/>
                </a:lnTo>
                <a:lnTo>
                  <a:pt x="48564" y="322961"/>
                </a:lnTo>
                <a:lnTo>
                  <a:pt x="44437" y="323468"/>
                </a:lnTo>
                <a:lnTo>
                  <a:pt x="39154" y="323723"/>
                </a:lnTo>
                <a:lnTo>
                  <a:pt x="32715" y="323723"/>
                </a:lnTo>
                <a:lnTo>
                  <a:pt x="26428" y="323723"/>
                </a:lnTo>
                <a:lnTo>
                  <a:pt x="21183" y="323468"/>
                </a:lnTo>
                <a:lnTo>
                  <a:pt x="16979" y="322961"/>
                </a:lnTo>
                <a:lnTo>
                  <a:pt x="12763" y="322452"/>
                </a:lnTo>
                <a:lnTo>
                  <a:pt x="9423" y="321817"/>
                </a:lnTo>
                <a:lnTo>
                  <a:pt x="6934" y="320928"/>
                </a:lnTo>
                <a:lnTo>
                  <a:pt x="4457" y="320166"/>
                </a:lnTo>
                <a:lnTo>
                  <a:pt x="2692" y="319024"/>
                </a:lnTo>
                <a:lnTo>
                  <a:pt x="1612" y="317753"/>
                </a:lnTo>
                <a:lnTo>
                  <a:pt x="533" y="316356"/>
                </a:lnTo>
                <a:lnTo>
                  <a:pt x="0" y="314960"/>
                </a:lnTo>
                <a:lnTo>
                  <a:pt x="0" y="313308"/>
                </a:lnTo>
                <a:lnTo>
                  <a:pt x="0" y="10413"/>
                </a:lnTo>
                <a:lnTo>
                  <a:pt x="0" y="8762"/>
                </a:lnTo>
                <a:lnTo>
                  <a:pt x="533" y="7365"/>
                </a:lnTo>
                <a:lnTo>
                  <a:pt x="1612" y="5968"/>
                </a:lnTo>
                <a:lnTo>
                  <a:pt x="2692" y="4699"/>
                </a:lnTo>
                <a:lnTo>
                  <a:pt x="4457" y="3555"/>
                </a:lnTo>
                <a:lnTo>
                  <a:pt x="6934" y="2793"/>
                </a:lnTo>
                <a:lnTo>
                  <a:pt x="9423" y="1904"/>
                </a:lnTo>
                <a:lnTo>
                  <a:pt x="12763" y="1269"/>
                </a:lnTo>
                <a:lnTo>
                  <a:pt x="16979" y="762"/>
                </a:lnTo>
                <a:lnTo>
                  <a:pt x="21183" y="253"/>
                </a:lnTo>
                <a:lnTo>
                  <a:pt x="26428" y="0"/>
                </a:lnTo>
                <a:lnTo>
                  <a:pt x="32715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58029" y="576326"/>
            <a:ext cx="237490" cy="331470"/>
          </a:xfrm>
          <a:custGeom>
            <a:avLst/>
            <a:gdLst/>
            <a:ahLst/>
            <a:cxnLst/>
            <a:rect l="l" t="t" r="r" b="b"/>
            <a:pathLst>
              <a:path w="237489" h="331469">
                <a:moveTo>
                  <a:pt x="148717" y="0"/>
                </a:moveTo>
                <a:lnTo>
                  <a:pt x="190373" y="5714"/>
                </a:lnTo>
                <a:lnTo>
                  <a:pt x="197358" y="8127"/>
                </a:lnTo>
                <a:lnTo>
                  <a:pt x="204470" y="10413"/>
                </a:lnTo>
                <a:lnTo>
                  <a:pt x="228092" y="24384"/>
                </a:lnTo>
                <a:lnTo>
                  <a:pt x="230378" y="26670"/>
                </a:lnTo>
                <a:lnTo>
                  <a:pt x="231902" y="28575"/>
                </a:lnTo>
                <a:lnTo>
                  <a:pt x="232664" y="29972"/>
                </a:lnTo>
                <a:lnTo>
                  <a:pt x="233553" y="31496"/>
                </a:lnTo>
                <a:lnTo>
                  <a:pt x="234187" y="33400"/>
                </a:lnTo>
                <a:lnTo>
                  <a:pt x="234696" y="35687"/>
                </a:lnTo>
                <a:lnTo>
                  <a:pt x="235204" y="37973"/>
                </a:lnTo>
                <a:lnTo>
                  <a:pt x="235585" y="40766"/>
                </a:lnTo>
                <a:lnTo>
                  <a:pt x="235839" y="43941"/>
                </a:lnTo>
                <a:lnTo>
                  <a:pt x="236093" y="46989"/>
                </a:lnTo>
                <a:lnTo>
                  <a:pt x="236220" y="50926"/>
                </a:lnTo>
                <a:lnTo>
                  <a:pt x="236220" y="55499"/>
                </a:lnTo>
                <a:lnTo>
                  <a:pt x="236220" y="60451"/>
                </a:lnTo>
                <a:lnTo>
                  <a:pt x="233934" y="76581"/>
                </a:lnTo>
                <a:lnTo>
                  <a:pt x="233172" y="78739"/>
                </a:lnTo>
                <a:lnTo>
                  <a:pt x="232156" y="80263"/>
                </a:lnTo>
                <a:lnTo>
                  <a:pt x="231012" y="81279"/>
                </a:lnTo>
                <a:lnTo>
                  <a:pt x="229870" y="82296"/>
                </a:lnTo>
                <a:lnTo>
                  <a:pt x="228473" y="82803"/>
                </a:lnTo>
                <a:lnTo>
                  <a:pt x="226949" y="82803"/>
                </a:lnTo>
                <a:lnTo>
                  <a:pt x="224536" y="82803"/>
                </a:lnTo>
                <a:lnTo>
                  <a:pt x="221361" y="81407"/>
                </a:lnTo>
                <a:lnTo>
                  <a:pt x="217550" y="78486"/>
                </a:lnTo>
                <a:lnTo>
                  <a:pt x="213741" y="75564"/>
                </a:lnTo>
                <a:lnTo>
                  <a:pt x="208915" y="72389"/>
                </a:lnTo>
                <a:lnTo>
                  <a:pt x="202819" y="68834"/>
                </a:lnTo>
                <a:lnTo>
                  <a:pt x="196850" y="65277"/>
                </a:lnTo>
                <a:lnTo>
                  <a:pt x="189611" y="61975"/>
                </a:lnTo>
                <a:lnTo>
                  <a:pt x="151384" y="54737"/>
                </a:lnTo>
                <a:lnTo>
                  <a:pt x="142118" y="55235"/>
                </a:lnTo>
                <a:lnTo>
                  <a:pt x="103441" y="72056"/>
                </a:lnTo>
                <a:lnTo>
                  <a:pt x="78890" y="110107"/>
                </a:lnTo>
                <a:lnTo>
                  <a:pt x="70711" y="153715"/>
                </a:lnTo>
                <a:lnTo>
                  <a:pt x="70358" y="166243"/>
                </a:lnTo>
                <a:lnTo>
                  <a:pt x="70735" y="179939"/>
                </a:lnTo>
                <a:lnTo>
                  <a:pt x="79442" y="225119"/>
                </a:lnTo>
                <a:lnTo>
                  <a:pt x="104711" y="260985"/>
                </a:lnTo>
                <a:lnTo>
                  <a:pt x="143875" y="275437"/>
                </a:lnTo>
                <a:lnTo>
                  <a:pt x="153162" y="275844"/>
                </a:lnTo>
                <a:lnTo>
                  <a:pt x="161542" y="275584"/>
                </a:lnTo>
                <a:lnTo>
                  <a:pt x="198755" y="265938"/>
                </a:lnTo>
                <a:lnTo>
                  <a:pt x="223520" y="251078"/>
                </a:lnTo>
                <a:lnTo>
                  <a:pt x="226568" y="249809"/>
                </a:lnTo>
                <a:lnTo>
                  <a:pt x="228727" y="249809"/>
                </a:lnTo>
                <a:lnTo>
                  <a:pt x="230378" y="249809"/>
                </a:lnTo>
                <a:lnTo>
                  <a:pt x="231648" y="250189"/>
                </a:lnTo>
                <a:lnTo>
                  <a:pt x="232664" y="250825"/>
                </a:lnTo>
                <a:lnTo>
                  <a:pt x="233680" y="251460"/>
                </a:lnTo>
                <a:lnTo>
                  <a:pt x="234569" y="252729"/>
                </a:lnTo>
                <a:lnTo>
                  <a:pt x="235204" y="254762"/>
                </a:lnTo>
                <a:lnTo>
                  <a:pt x="235839" y="256794"/>
                </a:lnTo>
                <a:lnTo>
                  <a:pt x="236347" y="259461"/>
                </a:lnTo>
                <a:lnTo>
                  <a:pt x="236728" y="263016"/>
                </a:lnTo>
                <a:lnTo>
                  <a:pt x="236982" y="266573"/>
                </a:lnTo>
                <a:lnTo>
                  <a:pt x="237109" y="271399"/>
                </a:lnTo>
                <a:lnTo>
                  <a:pt x="237109" y="277368"/>
                </a:lnTo>
                <a:lnTo>
                  <a:pt x="237109" y="281432"/>
                </a:lnTo>
                <a:lnTo>
                  <a:pt x="236982" y="284988"/>
                </a:lnTo>
                <a:lnTo>
                  <a:pt x="236728" y="287782"/>
                </a:lnTo>
                <a:lnTo>
                  <a:pt x="236600" y="290702"/>
                </a:lnTo>
                <a:lnTo>
                  <a:pt x="236220" y="293243"/>
                </a:lnTo>
                <a:lnTo>
                  <a:pt x="235712" y="295275"/>
                </a:lnTo>
                <a:lnTo>
                  <a:pt x="235204" y="297307"/>
                </a:lnTo>
                <a:lnTo>
                  <a:pt x="234569" y="299085"/>
                </a:lnTo>
                <a:lnTo>
                  <a:pt x="233680" y="300609"/>
                </a:lnTo>
                <a:lnTo>
                  <a:pt x="232918" y="302133"/>
                </a:lnTo>
                <a:lnTo>
                  <a:pt x="231521" y="303784"/>
                </a:lnTo>
                <a:lnTo>
                  <a:pt x="229743" y="305688"/>
                </a:lnTo>
                <a:lnTo>
                  <a:pt x="227965" y="307594"/>
                </a:lnTo>
                <a:lnTo>
                  <a:pt x="188071" y="325278"/>
                </a:lnTo>
                <a:lnTo>
                  <a:pt x="143002" y="331088"/>
                </a:lnTo>
                <a:lnTo>
                  <a:pt x="126928" y="330448"/>
                </a:lnTo>
                <a:lnTo>
                  <a:pt x="83566" y="320928"/>
                </a:lnTo>
                <a:lnTo>
                  <a:pt x="48222" y="300051"/>
                </a:lnTo>
                <a:lnTo>
                  <a:pt x="22002" y="267890"/>
                </a:lnTo>
                <a:lnTo>
                  <a:pt x="5572" y="224395"/>
                </a:lnTo>
                <a:lnTo>
                  <a:pt x="0" y="169799"/>
                </a:lnTo>
                <a:lnTo>
                  <a:pt x="688" y="149911"/>
                </a:lnTo>
                <a:lnTo>
                  <a:pt x="10922" y="97154"/>
                </a:lnTo>
                <a:lnTo>
                  <a:pt x="32138" y="55346"/>
                </a:lnTo>
                <a:lnTo>
                  <a:pt x="62944" y="24939"/>
                </a:lnTo>
                <a:lnTo>
                  <a:pt x="102389" y="6268"/>
                </a:lnTo>
                <a:lnTo>
                  <a:pt x="132576" y="692"/>
                </a:lnTo>
                <a:lnTo>
                  <a:pt x="148717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23459" y="575818"/>
            <a:ext cx="303530" cy="332105"/>
          </a:xfrm>
          <a:custGeom>
            <a:avLst/>
            <a:gdLst/>
            <a:ahLst/>
            <a:cxnLst/>
            <a:rect l="l" t="t" r="r" b="b"/>
            <a:pathLst>
              <a:path w="303529" h="332105">
                <a:moveTo>
                  <a:pt x="154939" y="0"/>
                </a:moveTo>
                <a:lnTo>
                  <a:pt x="204749" y="5464"/>
                </a:lnTo>
                <a:lnTo>
                  <a:pt x="244792" y="21955"/>
                </a:lnTo>
                <a:lnTo>
                  <a:pt x="274574" y="50165"/>
                </a:lnTo>
                <a:lnTo>
                  <a:pt x="294004" y="90170"/>
                </a:lnTo>
                <a:lnTo>
                  <a:pt x="302934" y="142212"/>
                </a:lnTo>
                <a:lnTo>
                  <a:pt x="303529" y="162306"/>
                </a:lnTo>
                <a:lnTo>
                  <a:pt x="302910" y="181762"/>
                </a:lnTo>
                <a:lnTo>
                  <a:pt x="293624" y="233680"/>
                </a:lnTo>
                <a:lnTo>
                  <a:pt x="273353" y="275578"/>
                </a:lnTo>
                <a:lnTo>
                  <a:pt x="242252" y="306466"/>
                </a:lnTo>
                <a:lnTo>
                  <a:pt x="200745" y="325622"/>
                </a:lnTo>
                <a:lnTo>
                  <a:pt x="148970" y="332105"/>
                </a:lnTo>
                <a:lnTo>
                  <a:pt x="130823" y="331487"/>
                </a:lnTo>
                <a:lnTo>
                  <a:pt x="83692" y="322326"/>
                </a:lnTo>
                <a:lnTo>
                  <a:pt x="47045" y="301841"/>
                </a:lnTo>
                <a:lnTo>
                  <a:pt x="20907" y="269621"/>
                </a:lnTo>
                <a:lnTo>
                  <a:pt x="5197" y="225206"/>
                </a:lnTo>
                <a:lnTo>
                  <a:pt x="0" y="168021"/>
                </a:lnTo>
                <a:lnTo>
                  <a:pt x="619" y="149068"/>
                </a:lnTo>
                <a:lnTo>
                  <a:pt x="9905" y="98044"/>
                </a:lnTo>
                <a:lnTo>
                  <a:pt x="30229" y="56610"/>
                </a:lnTo>
                <a:lnTo>
                  <a:pt x="61293" y="25860"/>
                </a:lnTo>
                <a:lnTo>
                  <a:pt x="102862" y="6590"/>
                </a:lnTo>
                <a:lnTo>
                  <a:pt x="154939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58695" y="575818"/>
            <a:ext cx="303530" cy="332105"/>
          </a:xfrm>
          <a:custGeom>
            <a:avLst/>
            <a:gdLst/>
            <a:ahLst/>
            <a:cxnLst/>
            <a:rect l="l" t="t" r="r" b="b"/>
            <a:pathLst>
              <a:path w="303530" h="332105">
                <a:moveTo>
                  <a:pt x="154940" y="0"/>
                </a:moveTo>
                <a:lnTo>
                  <a:pt x="204749" y="5464"/>
                </a:lnTo>
                <a:lnTo>
                  <a:pt x="244792" y="21955"/>
                </a:lnTo>
                <a:lnTo>
                  <a:pt x="274574" y="50165"/>
                </a:lnTo>
                <a:lnTo>
                  <a:pt x="294005" y="90170"/>
                </a:lnTo>
                <a:lnTo>
                  <a:pt x="302934" y="142212"/>
                </a:lnTo>
                <a:lnTo>
                  <a:pt x="303530" y="162306"/>
                </a:lnTo>
                <a:lnTo>
                  <a:pt x="302910" y="181762"/>
                </a:lnTo>
                <a:lnTo>
                  <a:pt x="293624" y="233680"/>
                </a:lnTo>
                <a:lnTo>
                  <a:pt x="273353" y="275578"/>
                </a:lnTo>
                <a:lnTo>
                  <a:pt x="242252" y="306466"/>
                </a:lnTo>
                <a:lnTo>
                  <a:pt x="200745" y="325622"/>
                </a:lnTo>
                <a:lnTo>
                  <a:pt x="148971" y="332105"/>
                </a:lnTo>
                <a:lnTo>
                  <a:pt x="130823" y="331487"/>
                </a:lnTo>
                <a:lnTo>
                  <a:pt x="83693" y="322326"/>
                </a:lnTo>
                <a:lnTo>
                  <a:pt x="47045" y="301841"/>
                </a:lnTo>
                <a:lnTo>
                  <a:pt x="20907" y="269621"/>
                </a:lnTo>
                <a:lnTo>
                  <a:pt x="5197" y="225206"/>
                </a:lnTo>
                <a:lnTo>
                  <a:pt x="0" y="168021"/>
                </a:lnTo>
                <a:lnTo>
                  <a:pt x="619" y="149068"/>
                </a:lnTo>
                <a:lnTo>
                  <a:pt x="9906" y="98044"/>
                </a:lnTo>
                <a:lnTo>
                  <a:pt x="30229" y="56610"/>
                </a:lnTo>
                <a:lnTo>
                  <a:pt x="61293" y="25860"/>
                </a:lnTo>
                <a:lnTo>
                  <a:pt x="102862" y="6590"/>
                </a:lnTo>
                <a:lnTo>
                  <a:pt x="154940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96919" y="533780"/>
            <a:ext cx="210820" cy="443865"/>
          </a:xfrm>
          <a:custGeom>
            <a:avLst/>
            <a:gdLst/>
            <a:ahLst/>
            <a:cxnLst/>
            <a:rect l="l" t="t" r="r" b="b"/>
            <a:pathLst>
              <a:path w="210820" h="443865">
                <a:moveTo>
                  <a:pt x="180466" y="0"/>
                </a:moveTo>
                <a:lnTo>
                  <a:pt x="187451" y="0"/>
                </a:lnTo>
                <a:lnTo>
                  <a:pt x="193039" y="254"/>
                </a:lnTo>
                <a:lnTo>
                  <a:pt x="197230" y="889"/>
                </a:lnTo>
                <a:lnTo>
                  <a:pt x="201421" y="1651"/>
                </a:lnTo>
                <a:lnTo>
                  <a:pt x="204596" y="2540"/>
                </a:lnTo>
                <a:lnTo>
                  <a:pt x="206755" y="3937"/>
                </a:lnTo>
                <a:lnTo>
                  <a:pt x="208914" y="5207"/>
                </a:lnTo>
                <a:lnTo>
                  <a:pt x="210184" y="6985"/>
                </a:lnTo>
                <a:lnTo>
                  <a:pt x="210438" y="9017"/>
                </a:lnTo>
                <a:lnTo>
                  <a:pt x="210819" y="11049"/>
                </a:lnTo>
                <a:lnTo>
                  <a:pt x="61848" y="432562"/>
                </a:lnTo>
                <a:lnTo>
                  <a:pt x="58546" y="437769"/>
                </a:lnTo>
                <a:lnTo>
                  <a:pt x="57276" y="439166"/>
                </a:lnTo>
                <a:lnTo>
                  <a:pt x="44068" y="442849"/>
                </a:lnTo>
                <a:lnTo>
                  <a:pt x="40512" y="443357"/>
                </a:lnTo>
                <a:lnTo>
                  <a:pt x="36067" y="443484"/>
                </a:lnTo>
                <a:lnTo>
                  <a:pt x="30606" y="443484"/>
                </a:lnTo>
                <a:lnTo>
                  <a:pt x="23875" y="443484"/>
                </a:lnTo>
                <a:lnTo>
                  <a:pt x="18287" y="443230"/>
                </a:lnTo>
                <a:lnTo>
                  <a:pt x="13969" y="442468"/>
                </a:lnTo>
                <a:lnTo>
                  <a:pt x="9651" y="441833"/>
                </a:lnTo>
                <a:lnTo>
                  <a:pt x="6476" y="440817"/>
                </a:lnTo>
                <a:lnTo>
                  <a:pt x="4190" y="439547"/>
                </a:lnTo>
                <a:lnTo>
                  <a:pt x="1904" y="438277"/>
                </a:lnTo>
                <a:lnTo>
                  <a:pt x="634" y="436499"/>
                </a:lnTo>
                <a:lnTo>
                  <a:pt x="380" y="434467"/>
                </a:lnTo>
                <a:lnTo>
                  <a:pt x="0" y="432435"/>
                </a:lnTo>
                <a:lnTo>
                  <a:pt x="380" y="430022"/>
                </a:lnTo>
                <a:lnTo>
                  <a:pt x="1396" y="427101"/>
                </a:lnTo>
                <a:lnTo>
                  <a:pt x="149478" y="11049"/>
                </a:lnTo>
                <a:lnTo>
                  <a:pt x="150240" y="8890"/>
                </a:lnTo>
                <a:lnTo>
                  <a:pt x="151129" y="7239"/>
                </a:lnTo>
                <a:lnTo>
                  <a:pt x="152526" y="5715"/>
                </a:lnTo>
                <a:lnTo>
                  <a:pt x="153796" y="4318"/>
                </a:lnTo>
                <a:lnTo>
                  <a:pt x="175259" y="0"/>
                </a:lnTo>
                <a:lnTo>
                  <a:pt x="180466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8739" y="1226566"/>
            <a:ext cx="8817610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96875"/>
              <a:buFont typeface="Arial"/>
              <a:buChar char="•"/>
              <a:tabLst>
                <a:tab pos="156210" algn="l"/>
              </a:tabLst>
            </a:pPr>
            <a:r>
              <a:rPr sz="3200" spc="-5" dirty="0">
                <a:latin typeface="Calibri"/>
                <a:cs typeface="Calibri"/>
              </a:rPr>
              <a:t>Newly </a:t>
            </a:r>
            <a:r>
              <a:rPr sz="3200" spc="-10" dirty="0">
                <a:latin typeface="Calibri"/>
                <a:cs typeface="Calibri"/>
              </a:rPr>
              <a:t>inserted </a:t>
            </a:r>
            <a:r>
              <a:rPr sz="3200" spc="-25" dirty="0">
                <a:latin typeface="Calibri"/>
                <a:cs typeface="Calibri"/>
              </a:rPr>
              <a:t>rows </a:t>
            </a:r>
            <a:r>
              <a:rPr sz="3200" spc="-5" dirty="0">
                <a:latin typeface="Calibri"/>
                <a:cs typeface="Calibri"/>
              </a:rPr>
              <a:t>appear as </a:t>
            </a:r>
            <a:r>
              <a:rPr sz="3200" spc="-15" dirty="0">
                <a:solidFill>
                  <a:srgbClr val="6F2F9F"/>
                </a:solidFill>
                <a:latin typeface="Calibri"/>
                <a:cs typeface="Calibri"/>
              </a:rPr>
              <a:t>phantom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transaction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6875"/>
              <a:buFont typeface="Arial"/>
              <a:buChar char="•"/>
              <a:tabLst>
                <a:tab pos="24765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transaction </a:t>
            </a:r>
            <a:r>
              <a:rPr sz="3200" spc="-25" dirty="0">
                <a:latin typeface="Calibri"/>
                <a:cs typeface="Calibri"/>
              </a:rPr>
              <a:t>re-executes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query </a:t>
            </a:r>
            <a:r>
              <a:rPr sz="3200" spc="-10" dirty="0">
                <a:latin typeface="Calibri"/>
                <a:cs typeface="Calibri"/>
              </a:rPr>
              <a:t>returning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set </a:t>
            </a:r>
            <a:r>
              <a:rPr sz="3200" spc="-5" dirty="0">
                <a:latin typeface="Calibri"/>
                <a:cs typeface="Calibri"/>
              </a:rPr>
              <a:t>of  </a:t>
            </a:r>
            <a:r>
              <a:rPr sz="3200" spc="-25" dirty="0">
                <a:latin typeface="Calibri"/>
                <a:cs typeface="Calibri"/>
              </a:rPr>
              <a:t>rows </a:t>
            </a:r>
            <a:r>
              <a:rPr sz="3200" spc="-10" dirty="0">
                <a:latin typeface="Calibri"/>
                <a:cs typeface="Calibri"/>
              </a:rPr>
              <a:t>that satisfy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search condition </a:t>
            </a:r>
            <a:r>
              <a:rPr sz="3200" spc="-5" dirty="0">
                <a:latin typeface="Calibri"/>
                <a:cs typeface="Calibri"/>
              </a:rPr>
              <a:t>and finds </a:t>
            </a:r>
            <a:r>
              <a:rPr sz="3200" spc="-10" dirty="0">
                <a:latin typeface="Calibri"/>
                <a:cs typeface="Calibri"/>
              </a:rPr>
              <a:t>that 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set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25" dirty="0">
                <a:latin typeface="Calibri"/>
                <a:cs typeface="Calibri"/>
              </a:rPr>
              <a:t>rows </a:t>
            </a:r>
            <a:r>
              <a:rPr sz="3200" spc="-10" dirty="0">
                <a:latin typeface="Calibri"/>
                <a:cs typeface="Calibri"/>
              </a:rPr>
              <a:t>satisfying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condition has changed  as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result </a:t>
            </a:r>
            <a:r>
              <a:rPr sz="3200" spc="-5" dirty="0">
                <a:latin typeface="Calibri"/>
                <a:cs typeface="Calibri"/>
              </a:rPr>
              <a:t>of another </a:t>
            </a:r>
            <a:r>
              <a:rPr sz="3200" spc="-10" dirty="0">
                <a:latin typeface="Calibri"/>
                <a:cs typeface="Calibri"/>
              </a:rPr>
              <a:t>recently </a:t>
            </a:r>
            <a:r>
              <a:rPr sz="3200" spc="-20" dirty="0">
                <a:latin typeface="Calibri"/>
                <a:cs typeface="Calibri"/>
              </a:rPr>
              <a:t>committed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transaction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5131307"/>
            <a:ext cx="1270000" cy="17266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47800"/>
            <a:ext cx="9144000" cy="5410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584" y="505968"/>
            <a:ext cx="124967" cy="124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097" y="233806"/>
            <a:ext cx="100732" cy="1007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525" y="229234"/>
            <a:ext cx="109876" cy="109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9936" y="419100"/>
            <a:ext cx="5762244" cy="3139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2712" y="131318"/>
            <a:ext cx="5737402" cy="3655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06947" y="363347"/>
            <a:ext cx="68072" cy="704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98744" y="363347"/>
            <a:ext cx="68072" cy="704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41345" y="218693"/>
            <a:ext cx="73025" cy="109220"/>
          </a:xfrm>
          <a:custGeom>
            <a:avLst/>
            <a:gdLst/>
            <a:ahLst/>
            <a:cxnLst/>
            <a:rect l="l" t="t" r="r" b="b"/>
            <a:pathLst>
              <a:path w="73025" h="109220">
                <a:moveTo>
                  <a:pt x="36322" y="0"/>
                </a:moveTo>
                <a:lnTo>
                  <a:pt x="0" y="109220"/>
                </a:lnTo>
                <a:lnTo>
                  <a:pt x="72898" y="109220"/>
                </a:lnTo>
                <a:lnTo>
                  <a:pt x="36576" y="0"/>
                </a:lnTo>
                <a:lnTo>
                  <a:pt x="36322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1184" y="218693"/>
            <a:ext cx="73025" cy="109220"/>
          </a:xfrm>
          <a:custGeom>
            <a:avLst/>
            <a:gdLst/>
            <a:ahLst/>
            <a:cxnLst/>
            <a:rect l="l" t="t" r="r" b="b"/>
            <a:pathLst>
              <a:path w="73025" h="109220">
                <a:moveTo>
                  <a:pt x="36360" y="0"/>
                </a:moveTo>
                <a:lnTo>
                  <a:pt x="0" y="109220"/>
                </a:lnTo>
                <a:lnTo>
                  <a:pt x="72910" y="109220"/>
                </a:lnTo>
                <a:lnTo>
                  <a:pt x="36550" y="0"/>
                </a:lnTo>
                <a:lnTo>
                  <a:pt x="36360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47794" y="205993"/>
            <a:ext cx="116713" cy="1840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79598" y="205993"/>
            <a:ext cx="116713" cy="1840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0388" y="205359"/>
            <a:ext cx="78295" cy="9639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19447" y="204977"/>
            <a:ext cx="80263" cy="820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11144" y="204977"/>
            <a:ext cx="80264" cy="820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0816" y="204977"/>
            <a:ext cx="80264" cy="820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32883" y="203454"/>
            <a:ext cx="142875" cy="1892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34078" y="203454"/>
            <a:ext cx="142875" cy="1892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78914" y="203454"/>
            <a:ext cx="142875" cy="1892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13196" y="169671"/>
            <a:ext cx="196850" cy="258445"/>
          </a:xfrm>
          <a:custGeom>
            <a:avLst/>
            <a:gdLst/>
            <a:ahLst/>
            <a:cxnLst/>
            <a:rect l="l" t="t" r="r" b="b"/>
            <a:pathLst>
              <a:path w="196850" h="258445">
                <a:moveTo>
                  <a:pt x="7747" y="0"/>
                </a:moveTo>
                <a:lnTo>
                  <a:pt x="188975" y="0"/>
                </a:lnTo>
                <a:lnTo>
                  <a:pt x="190118" y="0"/>
                </a:lnTo>
                <a:lnTo>
                  <a:pt x="191262" y="253"/>
                </a:lnTo>
                <a:lnTo>
                  <a:pt x="192150" y="1016"/>
                </a:lnTo>
                <a:lnTo>
                  <a:pt x="193166" y="1777"/>
                </a:lnTo>
                <a:lnTo>
                  <a:pt x="194055" y="2921"/>
                </a:lnTo>
                <a:lnTo>
                  <a:pt x="194690" y="4572"/>
                </a:lnTo>
                <a:lnTo>
                  <a:pt x="195325" y="6223"/>
                </a:lnTo>
                <a:lnTo>
                  <a:pt x="195833" y="8508"/>
                </a:lnTo>
                <a:lnTo>
                  <a:pt x="196214" y="11302"/>
                </a:lnTo>
                <a:lnTo>
                  <a:pt x="196468" y="14097"/>
                </a:lnTo>
                <a:lnTo>
                  <a:pt x="196723" y="17399"/>
                </a:lnTo>
                <a:lnTo>
                  <a:pt x="196723" y="21462"/>
                </a:lnTo>
                <a:lnTo>
                  <a:pt x="196723" y="25273"/>
                </a:lnTo>
                <a:lnTo>
                  <a:pt x="194690" y="37846"/>
                </a:lnTo>
                <a:lnTo>
                  <a:pt x="194055" y="39497"/>
                </a:lnTo>
                <a:lnTo>
                  <a:pt x="193166" y="40639"/>
                </a:lnTo>
                <a:lnTo>
                  <a:pt x="192150" y="41528"/>
                </a:lnTo>
                <a:lnTo>
                  <a:pt x="191262" y="42291"/>
                </a:lnTo>
                <a:lnTo>
                  <a:pt x="190118" y="42672"/>
                </a:lnTo>
                <a:lnTo>
                  <a:pt x="188975" y="42672"/>
                </a:lnTo>
                <a:lnTo>
                  <a:pt x="124587" y="42672"/>
                </a:lnTo>
                <a:lnTo>
                  <a:pt x="124587" y="249936"/>
                </a:lnTo>
                <a:lnTo>
                  <a:pt x="124587" y="251205"/>
                </a:lnTo>
                <a:lnTo>
                  <a:pt x="124078" y="252349"/>
                </a:lnTo>
                <a:lnTo>
                  <a:pt x="123316" y="253491"/>
                </a:lnTo>
                <a:lnTo>
                  <a:pt x="122427" y="254507"/>
                </a:lnTo>
                <a:lnTo>
                  <a:pt x="121030" y="255397"/>
                </a:lnTo>
                <a:lnTo>
                  <a:pt x="118999" y="256031"/>
                </a:lnTo>
                <a:lnTo>
                  <a:pt x="116966" y="256666"/>
                </a:lnTo>
                <a:lnTo>
                  <a:pt x="114300" y="257301"/>
                </a:lnTo>
                <a:lnTo>
                  <a:pt x="110998" y="257682"/>
                </a:lnTo>
                <a:lnTo>
                  <a:pt x="107568" y="258063"/>
                </a:lnTo>
                <a:lnTo>
                  <a:pt x="103377" y="258190"/>
                </a:lnTo>
                <a:lnTo>
                  <a:pt x="98298" y="258190"/>
                </a:lnTo>
                <a:lnTo>
                  <a:pt x="93344" y="258190"/>
                </a:lnTo>
                <a:lnTo>
                  <a:pt x="89026" y="258063"/>
                </a:lnTo>
                <a:lnTo>
                  <a:pt x="85725" y="257682"/>
                </a:lnTo>
                <a:lnTo>
                  <a:pt x="82295" y="257301"/>
                </a:lnTo>
                <a:lnTo>
                  <a:pt x="72136" y="251205"/>
                </a:lnTo>
                <a:lnTo>
                  <a:pt x="72136" y="249936"/>
                </a:lnTo>
                <a:lnTo>
                  <a:pt x="72136" y="42672"/>
                </a:lnTo>
                <a:lnTo>
                  <a:pt x="7747" y="42672"/>
                </a:lnTo>
                <a:lnTo>
                  <a:pt x="6350" y="42672"/>
                </a:lnTo>
                <a:lnTo>
                  <a:pt x="5206" y="42291"/>
                </a:lnTo>
                <a:lnTo>
                  <a:pt x="507" y="31242"/>
                </a:lnTo>
                <a:lnTo>
                  <a:pt x="126" y="28575"/>
                </a:lnTo>
                <a:lnTo>
                  <a:pt x="0" y="25273"/>
                </a:lnTo>
                <a:lnTo>
                  <a:pt x="0" y="21462"/>
                </a:lnTo>
                <a:lnTo>
                  <a:pt x="0" y="17399"/>
                </a:lnTo>
                <a:lnTo>
                  <a:pt x="126" y="14097"/>
                </a:lnTo>
                <a:lnTo>
                  <a:pt x="507" y="11302"/>
                </a:lnTo>
                <a:lnTo>
                  <a:pt x="762" y="8508"/>
                </a:lnTo>
                <a:lnTo>
                  <a:pt x="4317" y="1016"/>
                </a:lnTo>
                <a:lnTo>
                  <a:pt x="5206" y="253"/>
                </a:lnTo>
                <a:lnTo>
                  <a:pt x="6350" y="0"/>
                </a:lnTo>
                <a:lnTo>
                  <a:pt x="7747" y="0"/>
                </a:lnTo>
                <a:close/>
              </a:path>
            </a:pathLst>
          </a:custGeom>
          <a:ln w="9143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00422" y="169671"/>
            <a:ext cx="213995" cy="257175"/>
          </a:xfrm>
          <a:custGeom>
            <a:avLst/>
            <a:gdLst/>
            <a:ahLst/>
            <a:cxnLst/>
            <a:rect l="l" t="t" r="r" b="b"/>
            <a:pathLst>
              <a:path w="213995" h="257175">
                <a:moveTo>
                  <a:pt x="15493" y="0"/>
                </a:moveTo>
                <a:lnTo>
                  <a:pt x="81406" y="0"/>
                </a:lnTo>
                <a:lnTo>
                  <a:pt x="97926" y="500"/>
                </a:lnTo>
                <a:lnTo>
                  <a:pt x="139700" y="8000"/>
                </a:lnTo>
                <a:lnTo>
                  <a:pt x="180086" y="31876"/>
                </a:lnTo>
                <a:lnTo>
                  <a:pt x="204977" y="70866"/>
                </a:lnTo>
                <a:lnTo>
                  <a:pt x="212961" y="109853"/>
                </a:lnTo>
                <a:lnTo>
                  <a:pt x="213487" y="124713"/>
                </a:lnTo>
                <a:lnTo>
                  <a:pt x="212915" y="141785"/>
                </a:lnTo>
                <a:lnTo>
                  <a:pt x="204342" y="185166"/>
                </a:lnTo>
                <a:lnTo>
                  <a:pt x="177800" y="226313"/>
                </a:lnTo>
                <a:lnTo>
                  <a:pt x="135762" y="249554"/>
                </a:lnTo>
                <a:lnTo>
                  <a:pt x="93311" y="256573"/>
                </a:lnTo>
                <a:lnTo>
                  <a:pt x="76835" y="257048"/>
                </a:lnTo>
                <a:lnTo>
                  <a:pt x="15493" y="257048"/>
                </a:lnTo>
                <a:lnTo>
                  <a:pt x="11049" y="257048"/>
                </a:lnTo>
                <a:lnTo>
                  <a:pt x="7365" y="255777"/>
                </a:lnTo>
                <a:lnTo>
                  <a:pt x="4444" y="253111"/>
                </a:lnTo>
                <a:lnTo>
                  <a:pt x="1397" y="250570"/>
                </a:lnTo>
                <a:lnTo>
                  <a:pt x="0" y="246379"/>
                </a:lnTo>
                <a:lnTo>
                  <a:pt x="0" y="240537"/>
                </a:lnTo>
                <a:lnTo>
                  <a:pt x="0" y="16382"/>
                </a:lnTo>
                <a:lnTo>
                  <a:pt x="0" y="10668"/>
                </a:lnTo>
                <a:lnTo>
                  <a:pt x="1397" y="6350"/>
                </a:lnTo>
                <a:lnTo>
                  <a:pt x="4444" y="3809"/>
                </a:lnTo>
                <a:lnTo>
                  <a:pt x="7365" y="1270"/>
                </a:lnTo>
                <a:lnTo>
                  <a:pt x="11049" y="0"/>
                </a:lnTo>
                <a:lnTo>
                  <a:pt x="15493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71822" y="169671"/>
            <a:ext cx="191135" cy="258445"/>
          </a:xfrm>
          <a:custGeom>
            <a:avLst/>
            <a:gdLst/>
            <a:ahLst/>
            <a:cxnLst/>
            <a:rect l="l" t="t" r="r" b="b"/>
            <a:pathLst>
              <a:path w="191135" h="258445">
                <a:moveTo>
                  <a:pt x="15493" y="0"/>
                </a:moveTo>
                <a:lnTo>
                  <a:pt x="82041" y="0"/>
                </a:lnTo>
                <a:lnTo>
                  <a:pt x="88773" y="0"/>
                </a:lnTo>
                <a:lnTo>
                  <a:pt x="94361" y="126"/>
                </a:lnTo>
                <a:lnTo>
                  <a:pt x="98678" y="380"/>
                </a:lnTo>
                <a:lnTo>
                  <a:pt x="103124" y="634"/>
                </a:lnTo>
                <a:lnTo>
                  <a:pt x="107061" y="888"/>
                </a:lnTo>
                <a:lnTo>
                  <a:pt x="146812" y="12446"/>
                </a:lnTo>
                <a:lnTo>
                  <a:pt x="172847" y="43306"/>
                </a:lnTo>
                <a:lnTo>
                  <a:pt x="177418" y="70484"/>
                </a:lnTo>
                <a:lnTo>
                  <a:pt x="177418" y="79121"/>
                </a:lnTo>
                <a:lnTo>
                  <a:pt x="176275" y="86995"/>
                </a:lnTo>
                <a:lnTo>
                  <a:pt x="174116" y="93979"/>
                </a:lnTo>
                <a:lnTo>
                  <a:pt x="171957" y="101092"/>
                </a:lnTo>
                <a:lnTo>
                  <a:pt x="168655" y="107442"/>
                </a:lnTo>
                <a:lnTo>
                  <a:pt x="164464" y="113029"/>
                </a:lnTo>
                <a:lnTo>
                  <a:pt x="160274" y="118618"/>
                </a:lnTo>
                <a:lnTo>
                  <a:pt x="154939" y="123444"/>
                </a:lnTo>
                <a:lnTo>
                  <a:pt x="148716" y="127507"/>
                </a:lnTo>
                <a:lnTo>
                  <a:pt x="142493" y="131572"/>
                </a:lnTo>
                <a:lnTo>
                  <a:pt x="135509" y="134874"/>
                </a:lnTo>
                <a:lnTo>
                  <a:pt x="127507" y="137413"/>
                </a:lnTo>
                <a:lnTo>
                  <a:pt x="131317" y="139319"/>
                </a:lnTo>
                <a:lnTo>
                  <a:pt x="147827" y="153797"/>
                </a:lnTo>
                <a:lnTo>
                  <a:pt x="150875" y="157606"/>
                </a:lnTo>
                <a:lnTo>
                  <a:pt x="164084" y="183133"/>
                </a:lnTo>
                <a:lnTo>
                  <a:pt x="185674" y="233806"/>
                </a:lnTo>
                <a:lnTo>
                  <a:pt x="190626" y="248919"/>
                </a:lnTo>
                <a:lnTo>
                  <a:pt x="190626" y="250316"/>
                </a:lnTo>
                <a:lnTo>
                  <a:pt x="190626" y="251713"/>
                </a:lnTo>
                <a:lnTo>
                  <a:pt x="186054" y="256412"/>
                </a:lnTo>
                <a:lnTo>
                  <a:pt x="184150" y="257175"/>
                </a:lnTo>
                <a:lnTo>
                  <a:pt x="181228" y="257555"/>
                </a:lnTo>
                <a:lnTo>
                  <a:pt x="177418" y="257810"/>
                </a:lnTo>
                <a:lnTo>
                  <a:pt x="173481" y="258063"/>
                </a:lnTo>
                <a:lnTo>
                  <a:pt x="168275" y="258190"/>
                </a:lnTo>
                <a:lnTo>
                  <a:pt x="161671" y="258190"/>
                </a:lnTo>
                <a:lnTo>
                  <a:pt x="156082" y="258190"/>
                </a:lnTo>
                <a:lnTo>
                  <a:pt x="134492" y="249554"/>
                </a:lnTo>
                <a:lnTo>
                  <a:pt x="111378" y="192024"/>
                </a:lnTo>
                <a:lnTo>
                  <a:pt x="94361" y="162178"/>
                </a:lnTo>
                <a:lnTo>
                  <a:pt x="91186" y="158750"/>
                </a:lnTo>
                <a:lnTo>
                  <a:pt x="87375" y="156209"/>
                </a:lnTo>
                <a:lnTo>
                  <a:pt x="83185" y="154558"/>
                </a:lnTo>
                <a:lnTo>
                  <a:pt x="78993" y="152780"/>
                </a:lnTo>
                <a:lnTo>
                  <a:pt x="74040" y="151892"/>
                </a:lnTo>
                <a:lnTo>
                  <a:pt x="68452" y="151892"/>
                </a:lnTo>
                <a:lnTo>
                  <a:pt x="52197" y="151892"/>
                </a:lnTo>
                <a:lnTo>
                  <a:pt x="52197" y="249936"/>
                </a:lnTo>
                <a:lnTo>
                  <a:pt x="52197" y="251205"/>
                </a:lnTo>
                <a:lnTo>
                  <a:pt x="51815" y="252349"/>
                </a:lnTo>
                <a:lnTo>
                  <a:pt x="50926" y="253491"/>
                </a:lnTo>
                <a:lnTo>
                  <a:pt x="50037" y="254507"/>
                </a:lnTo>
                <a:lnTo>
                  <a:pt x="48640" y="255397"/>
                </a:lnTo>
                <a:lnTo>
                  <a:pt x="46609" y="256031"/>
                </a:lnTo>
                <a:lnTo>
                  <a:pt x="44703" y="256666"/>
                </a:lnTo>
                <a:lnTo>
                  <a:pt x="42037" y="257301"/>
                </a:lnTo>
                <a:lnTo>
                  <a:pt x="38735" y="257682"/>
                </a:lnTo>
                <a:lnTo>
                  <a:pt x="35432" y="258063"/>
                </a:lnTo>
                <a:lnTo>
                  <a:pt x="31114" y="258190"/>
                </a:lnTo>
                <a:lnTo>
                  <a:pt x="26035" y="258190"/>
                </a:lnTo>
                <a:lnTo>
                  <a:pt x="20954" y="258190"/>
                </a:lnTo>
                <a:lnTo>
                  <a:pt x="5334" y="256031"/>
                </a:lnTo>
                <a:lnTo>
                  <a:pt x="3301" y="255397"/>
                </a:lnTo>
                <a:lnTo>
                  <a:pt x="1904" y="254507"/>
                </a:lnTo>
                <a:lnTo>
                  <a:pt x="1142" y="253491"/>
                </a:lnTo>
                <a:lnTo>
                  <a:pt x="380" y="252349"/>
                </a:lnTo>
                <a:lnTo>
                  <a:pt x="0" y="251205"/>
                </a:lnTo>
                <a:lnTo>
                  <a:pt x="0" y="249936"/>
                </a:lnTo>
                <a:lnTo>
                  <a:pt x="0" y="16382"/>
                </a:lnTo>
                <a:lnTo>
                  <a:pt x="0" y="10668"/>
                </a:lnTo>
                <a:lnTo>
                  <a:pt x="1397" y="6350"/>
                </a:lnTo>
                <a:lnTo>
                  <a:pt x="4444" y="3809"/>
                </a:lnTo>
                <a:lnTo>
                  <a:pt x="7365" y="1270"/>
                </a:lnTo>
                <a:lnTo>
                  <a:pt x="11049" y="0"/>
                </a:lnTo>
                <a:lnTo>
                  <a:pt x="15493" y="0"/>
                </a:lnTo>
                <a:close/>
              </a:path>
            </a:pathLst>
          </a:custGeom>
          <a:ln w="9143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92119" y="169671"/>
            <a:ext cx="152400" cy="257175"/>
          </a:xfrm>
          <a:custGeom>
            <a:avLst/>
            <a:gdLst/>
            <a:ahLst/>
            <a:cxnLst/>
            <a:rect l="l" t="t" r="r" b="b"/>
            <a:pathLst>
              <a:path w="152400" h="257175">
                <a:moveTo>
                  <a:pt x="15493" y="0"/>
                </a:moveTo>
                <a:lnTo>
                  <a:pt x="143763" y="0"/>
                </a:lnTo>
                <a:lnTo>
                  <a:pt x="145033" y="0"/>
                </a:lnTo>
                <a:lnTo>
                  <a:pt x="146050" y="253"/>
                </a:lnTo>
                <a:lnTo>
                  <a:pt x="151383" y="16636"/>
                </a:lnTo>
                <a:lnTo>
                  <a:pt x="151383" y="20574"/>
                </a:lnTo>
                <a:lnTo>
                  <a:pt x="151383" y="24383"/>
                </a:lnTo>
                <a:lnTo>
                  <a:pt x="146938" y="39750"/>
                </a:lnTo>
                <a:lnTo>
                  <a:pt x="146050" y="40512"/>
                </a:lnTo>
                <a:lnTo>
                  <a:pt x="145033" y="40894"/>
                </a:lnTo>
                <a:lnTo>
                  <a:pt x="143763" y="40894"/>
                </a:lnTo>
                <a:lnTo>
                  <a:pt x="51942" y="40894"/>
                </a:lnTo>
                <a:lnTo>
                  <a:pt x="51942" y="103631"/>
                </a:lnTo>
                <a:lnTo>
                  <a:pt x="129666" y="103631"/>
                </a:lnTo>
                <a:lnTo>
                  <a:pt x="130936" y="103631"/>
                </a:lnTo>
                <a:lnTo>
                  <a:pt x="131952" y="104012"/>
                </a:lnTo>
                <a:lnTo>
                  <a:pt x="132968" y="104775"/>
                </a:lnTo>
                <a:lnTo>
                  <a:pt x="133984" y="105536"/>
                </a:lnTo>
                <a:lnTo>
                  <a:pt x="136905" y="114300"/>
                </a:lnTo>
                <a:lnTo>
                  <a:pt x="137286" y="116839"/>
                </a:lnTo>
                <a:lnTo>
                  <a:pt x="137413" y="120014"/>
                </a:lnTo>
                <a:lnTo>
                  <a:pt x="137413" y="123698"/>
                </a:lnTo>
                <a:lnTo>
                  <a:pt x="137413" y="127507"/>
                </a:lnTo>
                <a:lnTo>
                  <a:pt x="137286" y="130809"/>
                </a:lnTo>
                <a:lnTo>
                  <a:pt x="136905" y="133223"/>
                </a:lnTo>
                <a:lnTo>
                  <a:pt x="136651" y="135762"/>
                </a:lnTo>
                <a:lnTo>
                  <a:pt x="130936" y="143636"/>
                </a:lnTo>
                <a:lnTo>
                  <a:pt x="129666" y="143636"/>
                </a:lnTo>
                <a:lnTo>
                  <a:pt x="51942" y="143636"/>
                </a:lnTo>
                <a:lnTo>
                  <a:pt x="51942" y="216153"/>
                </a:lnTo>
                <a:lnTo>
                  <a:pt x="144652" y="216153"/>
                </a:lnTo>
                <a:lnTo>
                  <a:pt x="145795" y="216153"/>
                </a:lnTo>
                <a:lnTo>
                  <a:pt x="150367" y="220725"/>
                </a:lnTo>
                <a:lnTo>
                  <a:pt x="151002" y="222250"/>
                </a:lnTo>
                <a:lnTo>
                  <a:pt x="151510" y="224408"/>
                </a:lnTo>
                <a:lnTo>
                  <a:pt x="151891" y="226949"/>
                </a:lnTo>
                <a:lnTo>
                  <a:pt x="152145" y="229488"/>
                </a:lnTo>
                <a:lnTo>
                  <a:pt x="152400" y="232790"/>
                </a:lnTo>
                <a:lnTo>
                  <a:pt x="152400" y="236600"/>
                </a:lnTo>
                <a:lnTo>
                  <a:pt x="152400" y="240411"/>
                </a:lnTo>
                <a:lnTo>
                  <a:pt x="150367" y="252475"/>
                </a:lnTo>
                <a:lnTo>
                  <a:pt x="149732" y="254126"/>
                </a:lnTo>
                <a:lnTo>
                  <a:pt x="148843" y="255269"/>
                </a:lnTo>
                <a:lnTo>
                  <a:pt x="147827" y="255904"/>
                </a:lnTo>
                <a:lnTo>
                  <a:pt x="146811" y="256666"/>
                </a:lnTo>
                <a:lnTo>
                  <a:pt x="145795" y="257048"/>
                </a:lnTo>
                <a:lnTo>
                  <a:pt x="144652" y="257048"/>
                </a:lnTo>
                <a:lnTo>
                  <a:pt x="15493" y="257048"/>
                </a:lnTo>
                <a:lnTo>
                  <a:pt x="11048" y="257048"/>
                </a:lnTo>
                <a:lnTo>
                  <a:pt x="7365" y="255777"/>
                </a:lnTo>
                <a:lnTo>
                  <a:pt x="4444" y="253111"/>
                </a:lnTo>
                <a:lnTo>
                  <a:pt x="1396" y="250570"/>
                </a:lnTo>
                <a:lnTo>
                  <a:pt x="0" y="246379"/>
                </a:lnTo>
                <a:lnTo>
                  <a:pt x="0" y="240537"/>
                </a:lnTo>
                <a:lnTo>
                  <a:pt x="0" y="16382"/>
                </a:lnTo>
                <a:lnTo>
                  <a:pt x="0" y="10668"/>
                </a:lnTo>
                <a:lnTo>
                  <a:pt x="1396" y="6350"/>
                </a:lnTo>
                <a:lnTo>
                  <a:pt x="4444" y="3809"/>
                </a:lnTo>
                <a:lnTo>
                  <a:pt x="7365" y="1270"/>
                </a:lnTo>
                <a:lnTo>
                  <a:pt x="11048" y="0"/>
                </a:lnTo>
                <a:lnTo>
                  <a:pt x="15493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63519" y="169671"/>
            <a:ext cx="191135" cy="258445"/>
          </a:xfrm>
          <a:custGeom>
            <a:avLst/>
            <a:gdLst/>
            <a:ahLst/>
            <a:cxnLst/>
            <a:rect l="l" t="t" r="r" b="b"/>
            <a:pathLst>
              <a:path w="191135" h="258445">
                <a:moveTo>
                  <a:pt x="15493" y="0"/>
                </a:moveTo>
                <a:lnTo>
                  <a:pt x="82041" y="0"/>
                </a:lnTo>
                <a:lnTo>
                  <a:pt x="88772" y="0"/>
                </a:lnTo>
                <a:lnTo>
                  <a:pt x="94360" y="126"/>
                </a:lnTo>
                <a:lnTo>
                  <a:pt x="98678" y="380"/>
                </a:lnTo>
                <a:lnTo>
                  <a:pt x="103123" y="634"/>
                </a:lnTo>
                <a:lnTo>
                  <a:pt x="107060" y="888"/>
                </a:lnTo>
                <a:lnTo>
                  <a:pt x="146811" y="12446"/>
                </a:lnTo>
                <a:lnTo>
                  <a:pt x="172846" y="43306"/>
                </a:lnTo>
                <a:lnTo>
                  <a:pt x="177418" y="70484"/>
                </a:lnTo>
                <a:lnTo>
                  <a:pt x="177418" y="79121"/>
                </a:lnTo>
                <a:lnTo>
                  <a:pt x="176275" y="86995"/>
                </a:lnTo>
                <a:lnTo>
                  <a:pt x="174116" y="93979"/>
                </a:lnTo>
                <a:lnTo>
                  <a:pt x="171957" y="101092"/>
                </a:lnTo>
                <a:lnTo>
                  <a:pt x="168655" y="107442"/>
                </a:lnTo>
                <a:lnTo>
                  <a:pt x="164464" y="113029"/>
                </a:lnTo>
                <a:lnTo>
                  <a:pt x="160273" y="118618"/>
                </a:lnTo>
                <a:lnTo>
                  <a:pt x="154939" y="123444"/>
                </a:lnTo>
                <a:lnTo>
                  <a:pt x="148716" y="127507"/>
                </a:lnTo>
                <a:lnTo>
                  <a:pt x="142493" y="131572"/>
                </a:lnTo>
                <a:lnTo>
                  <a:pt x="135508" y="134874"/>
                </a:lnTo>
                <a:lnTo>
                  <a:pt x="127507" y="137413"/>
                </a:lnTo>
                <a:lnTo>
                  <a:pt x="131317" y="139319"/>
                </a:lnTo>
                <a:lnTo>
                  <a:pt x="147827" y="153797"/>
                </a:lnTo>
                <a:lnTo>
                  <a:pt x="150875" y="157606"/>
                </a:lnTo>
                <a:lnTo>
                  <a:pt x="153669" y="161925"/>
                </a:lnTo>
                <a:lnTo>
                  <a:pt x="156336" y="166750"/>
                </a:lnTo>
                <a:lnTo>
                  <a:pt x="159003" y="171576"/>
                </a:lnTo>
                <a:lnTo>
                  <a:pt x="161543" y="177037"/>
                </a:lnTo>
                <a:lnTo>
                  <a:pt x="164083" y="183133"/>
                </a:lnTo>
                <a:lnTo>
                  <a:pt x="185673" y="233806"/>
                </a:lnTo>
                <a:lnTo>
                  <a:pt x="190626" y="248919"/>
                </a:lnTo>
                <a:lnTo>
                  <a:pt x="190626" y="250316"/>
                </a:lnTo>
                <a:lnTo>
                  <a:pt x="190626" y="251713"/>
                </a:lnTo>
                <a:lnTo>
                  <a:pt x="186054" y="256412"/>
                </a:lnTo>
                <a:lnTo>
                  <a:pt x="184150" y="257175"/>
                </a:lnTo>
                <a:lnTo>
                  <a:pt x="181228" y="257555"/>
                </a:lnTo>
                <a:lnTo>
                  <a:pt x="177418" y="257810"/>
                </a:lnTo>
                <a:lnTo>
                  <a:pt x="173481" y="258063"/>
                </a:lnTo>
                <a:lnTo>
                  <a:pt x="168275" y="258190"/>
                </a:lnTo>
                <a:lnTo>
                  <a:pt x="161670" y="258190"/>
                </a:lnTo>
                <a:lnTo>
                  <a:pt x="156082" y="258190"/>
                </a:lnTo>
                <a:lnTo>
                  <a:pt x="134492" y="249554"/>
                </a:lnTo>
                <a:lnTo>
                  <a:pt x="111378" y="192024"/>
                </a:lnTo>
                <a:lnTo>
                  <a:pt x="94360" y="162178"/>
                </a:lnTo>
                <a:lnTo>
                  <a:pt x="91185" y="158750"/>
                </a:lnTo>
                <a:lnTo>
                  <a:pt x="87375" y="156209"/>
                </a:lnTo>
                <a:lnTo>
                  <a:pt x="83184" y="154558"/>
                </a:lnTo>
                <a:lnTo>
                  <a:pt x="78993" y="152780"/>
                </a:lnTo>
                <a:lnTo>
                  <a:pt x="74040" y="151892"/>
                </a:lnTo>
                <a:lnTo>
                  <a:pt x="68452" y="151892"/>
                </a:lnTo>
                <a:lnTo>
                  <a:pt x="52196" y="151892"/>
                </a:lnTo>
                <a:lnTo>
                  <a:pt x="52196" y="249936"/>
                </a:lnTo>
                <a:lnTo>
                  <a:pt x="52196" y="251205"/>
                </a:lnTo>
                <a:lnTo>
                  <a:pt x="51815" y="252349"/>
                </a:lnTo>
                <a:lnTo>
                  <a:pt x="50926" y="253491"/>
                </a:lnTo>
                <a:lnTo>
                  <a:pt x="50037" y="254507"/>
                </a:lnTo>
                <a:lnTo>
                  <a:pt x="48640" y="255397"/>
                </a:lnTo>
                <a:lnTo>
                  <a:pt x="46608" y="256031"/>
                </a:lnTo>
                <a:lnTo>
                  <a:pt x="44703" y="256666"/>
                </a:lnTo>
                <a:lnTo>
                  <a:pt x="42036" y="257301"/>
                </a:lnTo>
                <a:lnTo>
                  <a:pt x="38734" y="257682"/>
                </a:lnTo>
                <a:lnTo>
                  <a:pt x="35432" y="258063"/>
                </a:lnTo>
                <a:lnTo>
                  <a:pt x="31114" y="258190"/>
                </a:lnTo>
                <a:lnTo>
                  <a:pt x="26034" y="258190"/>
                </a:lnTo>
                <a:lnTo>
                  <a:pt x="20954" y="258190"/>
                </a:lnTo>
                <a:lnTo>
                  <a:pt x="5333" y="256031"/>
                </a:lnTo>
                <a:lnTo>
                  <a:pt x="3301" y="255397"/>
                </a:lnTo>
                <a:lnTo>
                  <a:pt x="1904" y="254507"/>
                </a:lnTo>
                <a:lnTo>
                  <a:pt x="1142" y="253491"/>
                </a:lnTo>
                <a:lnTo>
                  <a:pt x="380" y="252349"/>
                </a:lnTo>
                <a:lnTo>
                  <a:pt x="0" y="251205"/>
                </a:lnTo>
                <a:lnTo>
                  <a:pt x="0" y="249936"/>
                </a:lnTo>
                <a:lnTo>
                  <a:pt x="0" y="16382"/>
                </a:lnTo>
                <a:lnTo>
                  <a:pt x="0" y="10668"/>
                </a:lnTo>
                <a:lnTo>
                  <a:pt x="1396" y="6350"/>
                </a:lnTo>
                <a:lnTo>
                  <a:pt x="4444" y="3809"/>
                </a:lnTo>
                <a:lnTo>
                  <a:pt x="7365" y="1270"/>
                </a:lnTo>
                <a:lnTo>
                  <a:pt x="11048" y="0"/>
                </a:lnTo>
                <a:lnTo>
                  <a:pt x="15493" y="0"/>
                </a:lnTo>
                <a:close/>
              </a:path>
            </a:pathLst>
          </a:custGeom>
          <a:ln w="9143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32226" y="169671"/>
            <a:ext cx="213995" cy="257175"/>
          </a:xfrm>
          <a:custGeom>
            <a:avLst/>
            <a:gdLst/>
            <a:ahLst/>
            <a:cxnLst/>
            <a:rect l="l" t="t" r="r" b="b"/>
            <a:pathLst>
              <a:path w="213994" h="257175">
                <a:moveTo>
                  <a:pt x="15493" y="0"/>
                </a:moveTo>
                <a:lnTo>
                  <a:pt x="81406" y="0"/>
                </a:lnTo>
                <a:lnTo>
                  <a:pt x="97926" y="500"/>
                </a:lnTo>
                <a:lnTo>
                  <a:pt x="139700" y="8000"/>
                </a:lnTo>
                <a:lnTo>
                  <a:pt x="180086" y="31876"/>
                </a:lnTo>
                <a:lnTo>
                  <a:pt x="204978" y="70866"/>
                </a:lnTo>
                <a:lnTo>
                  <a:pt x="212961" y="109853"/>
                </a:lnTo>
                <a:lnTo>
                  <a:pt x="213487" y="124713"/>
                </a:lnTo>
                <a:lnTo>
                  <a:pt x="212915" y="141785"/>
                </a:lnTo>
                <a:lnTo>
                  <a:pt x="204343" y="185166"/>
                </a:lnTo>
                <a:lnTo>
                  <a:pt x="177800" y="226313"/>
                </a:lnTo>
                <a:lnTo>
                  <a:pt x="135762" y="249554"/>
                </a:lnTo>
                <a:lnTo>
                  <a:pt x="93311" y="256573"/>
                </a:lnTo>
                <a:lnTo>
                  <a:pt x="76835" y="257048"/>
                </a:lnTo>
                <a:lnTo>
                  <a:pt x="15493" y="257048"/>
                </a:lnTo>
                <a:lnTo>
                  <a:pt x="11049" y="257048"/>
                </a:lnTo>
                <a:lnTo>
                  <a:pt x="7366" y="255777"/>
                </a:lnTo>
                <a:lnTo>
                  <a:pt x="4445" y="253111"/>
                </a:lnTo>
                <a:lnTo>
                  <a:pt x="1397" y="250570"/>
                </a:lnTo>
                <a:lnTo>
                  <a:pt x="0" y="246379"/>
                </a:lnTo>
                <a:lnTo>
                  <a:pt x="0" y="240537"/>
                </a:lnTo>
                <a:lnTo>
                  <a:pt x="0" y="16382"/>
                </a:lnTo>
                <a:lnTo>
                  <a:pt x="0" y="10668"/>
                </a:lnTo>
                <a:lnTo>
                  <a:pt x="1397" y="6350"/>
                </a:lnTo>
                <a:lnTo>
                  <a:pt x="4445" y="3809"/>
                </a:lnTo>
                <a:lnTo>
                  <a:pt x="7366" y="1270"/>
                </a:lnTo>
                <a:lnTo>
                  <a:pt x="11049" y="0"/>
                </a:lnTo>
                <a:lnTo>
                  <a:pt x="15493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91791" y="169671"/>
            <a:ext cx="152400" cy="257175"/>
          </a:xfrm>
          <a:custGeom>
            <a:avLst/>
            <a:gdLst/>
            <a:ahLst/>
            <a:cxnLst/>
            <a:rect l="l" t="t" r="r" b="b"/>
            <a:pathLst>
              <a:path w="152400" h="257175">
                <a:moveTo>
                  <a:pt x="15493" y="0"/>
                </a:moveTo>
                <a:lnTo>
                  <a:pt x="143763" y="0"/>
                </a:lnTo>
                <a:lnTo>
                  <a:pt x="145033" y="0"/>
                </a:lnTo>
                <a:lnTo>
                  <a:pt x="146050" y="253"/>
                </a:lnTo>
                <a:lnTo>
                  <a:pt x="151383" y="16636"/>
                </a:lnTo>
                <a:lnTo>
                  <a:pt x="151383" y="20574"/>
                </a:lnTo>
                <a:lnTo>
                  <a:pt x="151383" y="24383"/>
                </a:lnTo>
                <a:lnTo>
                  <a:pt x="146938" y="39750"/>
                </a:lnTo>
                <a:lnTo>
                  <a:pt x="146050" y="40512"/>
                </a:lnTo>
                <a:lnTo>
                  <a:pt x="145033" y="40894"/>
                </a:lnTo>
                <a:lnTo>
                  <a:pt x="143763" y="40894"/>
                </a:lnTo>
                <a:lnTo>
                  <a:pt x="51942" y="40894"/>
                </a:lnTo>
                <a:lnTo>
                  <a:pt x="51942" y="103631"/>
                </a:lnTo>
                <a:lnTo>
                  <a:pt x="129666" y="103631"/>
                </a:lnTo>
                <a:lnTo>
                  <a:pt x="130936" y="103631"/>
                </a:lnTo>
                <a:lnTo>
                  <a:pt x="131952" y="104012"/>
                </a:lnTo>
                <a:lnTo>
                  <a:pt x="132969" y="104775"/>
                </a:lnTo>
                <a:lnTo>
                  <a:pt x="133984" y="105536"/>
                </a:lnTo>
                <a:lnTo>
                  <a:pt x="136906" y="114300"/>
                </a:lnTo>
                <a:lnTo>
                  <a:pt x="137286" y="116839"/>
                </a:lnTo>
                <a:lnTo>
                  <a:pt x="137413" y="120014"/>
                </a:lnTo>
                <a:lnTo>
                  <a:pt x="137413" y="123698"/>
                </a:lnTo>
                <a:lnTo>
                  <a:pt x="137413" y="127507"/>
                </a:lnTo>
                <a:lnTo>
                  <a:pt x="137286" y="130809"/>
                </a:lnTo>
                <a:lnTo>
                  <a:pt x="136906" y="133223"/>
                </a:lnTo>
                <a:lnTo>
                  <a:pt x="136651" y="135762"/>
                </a:lnTo>
                <a:lnTo>
                  <a:pt x="130936" y="143636"/>
                </a:lnTo>
                <a:lnTo>
                  <a:pt x="129666" y="143636"/>
                </a:lnTo>
                <a:lnTo>
                  <a:pt x="51942" y="143636"/>
                </a:lnTo>
                <a:lnTo>
                  <a:pt x="51942" y="216153"/>
                </a:lnTo>
                <a:lnTo>
                  <a:pt x="144652" y="216153"/>
                </a:lnTo>
                <a:lnTo>
                  <a:pt x="145795" y="216153"/>
                </a:lnTo>
                <a:lnTo>
                  <a:pt x="150367" y="220725"/>
                </a:lnTo>
                <a:lnTo>
                  <a:pt x="151002" y="222250"/>
                </a:lnTo>
                <a:lnTo>
                  <a:pt x="151510" y="224408"/>
                </a:lnTo>
                <a:lnTo>
                  <a:pt x="151891" y="226949"/>
                </a:lnTo>
                <a:lnTo>
                  <a:pt x="152145" y="229488"/>
                </a:lnTo>
                <a:lnTo>
                  <a:pt x="152400" y="232790"/>
                </a:lnTo>
                <a:lnTo>
                  <a:pt x="152400" y="236600"/>
                </a:lnTo>
                <a:lnTo>
                  <a:pt x="152400" y="240411"/>
                </a:lnTo>
                <a:lnTo>
                  <a:pt x="150367" y="252475"/>
                </a:lnTo>
                <a:lnTo>
                  <a:pt x="149732" y="254126"/>
                </a:lnTo>
                <a:lnTo>
                  <a:pt x="148844" y="255269"/>
                </a:lnTo>
                <a:lnTo>
                  <a:pt x="147827" y="255904"/>
                </a:lnTo>
                <a:lnTo>
                  <a:pt x="146938" y="256666"/>
                </a:lnTo>
                <a:lnTo>
                  <a:pt x="145795" y="257048"/>
                </a:lnTo>
                <a:lnTo>
                  <a:pt x="144652" y="257048"/>
                </a:lnTo>
                <a:lnTo>
                  <a:pt x="15493" y="257048"/>
                </a:lnTo>
                <a:lnTo>
                  <a:pt x="11048" y="257048"/>
                </a:lnTo>
                <a:lnTo>
                  <a:pt x="7365" y="255777"/>
                </a:lnTo>
                <a:lnTo>
                  <a:pt x="4444" y="253111"/>
                </a:lnTo>
                <a:lnTo>
                  <a:pt x="1396" y="250570"/>
                </a:lnTo>
                <a:lnTo>
                  <a:pt x="0" y="246379"/>
                </a:lnTo>
                <a:lnTo>
                  <a:pt x="0" y="240537"/>
                </a:lnTo>
                <a:lnTo>
                  <a:pt x="0" y="16382"/>
                </a:lnTo>
                <a:lnTo>
                  <a:pt x="0" y="10668"/>
                </a:lnTo>
                <a:lnTo>
                  <a:pt x="1396" y="6350"/>
                </a:lnTo>
                <a:lnTo>
                  <a:pt x="4444" y="3809"/>
                </a:lnTo>
                <a:lnTo>
                  <a:pt x="7365" y="1270"/>
                </a:lnTo>
                <a:lnTo>
                  <a:pt x="11048" y="0"/>
                </a:lnTo>
                <a:lnTo>
                  <a:pt x="15493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63191" y="169671"/>
            <a:ext cx="191135" cy="258445"/>
          </a:xfrm>
          <a:custGeom>
            <a:avLst/>
            <a:gdLst/>
            <a:ahLst/>
            <a:cxnLst/>
            <a:rect l="l" t="t" r="r" b="b"/>
            <a:pathLst>
              <a:path w="191135" h="258445">
                <a:moveTo>
                  <a:pt x="15493" y="0"/>
                </a:moveTo>
                <a:lnTo>
                  <a:pt x="82041" y="0"/>
                </a:lnTo>
                <a:lnTo>
                  <a:pt x="88772" y="0"/>
                </a:lnTo>
                <a:lnTo>
                  <a:pt x="94360" y="126"/>
                </a:lnTo>
                <a:lnTo>
                  <a:pt x="98678" y="380"/>
                </a:lnTo>
                <a:lnTo>
                  <a:pt x="103123" y="634"/>
                </a:lnTo>
                <a:lnTo>
                  <a:pt x="107060" y="888"/>
                </a:lnTo>
                <a:lnTo>
                  <a:pt x="146811" y="12446"/>
                </a:lnTo>
                <a:lnTo>
                  <a:pt x="172846" y="43306"/>
                </a:lnTo>
                <a:lnTo>
                  <a:pt x="177419" y="70484"/>
                </a:lnTo>
                <a:lnTo>
                  <a:pt x="177419" y="79121"/>
                </a:lnTo>
                <a:lnTo>
                  <a:pt x="176275" y="86995"/>
                </a:lnTo>
                <a:lnTo>
                  <a:pt x="174116" y="93979"/>
                </a:lnTo>
                <a:lnTo>
                  <a:pt x="171957" y="101092"/>
                </a:lnTo>
                <a:lnTo>
                  <a:pt x="168656" y="107442"/>
                </a:lnTo>
                <a:lnTo>
                  <a:pt x="164464" y="113029"/>
                </a:lnTo>
                <a:lnTo>
                  <a:pt x="160273" y="118618"/>
                </a:lnTo>
                <a:lnTo>
                  <a:pt x="154939" y="123444"/>
                </a:lnTo>
                <a:lnTo>
                  <a:pt x="148716" y="127507"/>
                </a:lnTo>
                <a:lnTo>
                  <a:pt x="142494" y="131572"/>
                </a:lnTo>
                <a:lnTo>
                  <a:pt x="135508" y="134874"/>
                </a:lnTo>
                <a:lnTo>
                  <a:pt x="127507" y="137413"/>
                </a:lnTo>
                <a:lnTo>
                  <a:pt x="131317" y="139319"/>
                </a:lnTo>
                <a:lnTo>
                  <a:pt x="147827" y="153797"/>
                </a:lnTo>
                <a:lnTo>
                  <a:pt x="150875" y="157606"/>
                </a:lnTo>
                <a:lnTo>
                  <a:pt x="153669" y="161925"/>
                </a:lnTo>
                <a:lnTo>
                  <a:pt x="156336" y="166750"/>
                </a:lnTo>
                <a:lnTo>
                  <a:pt x="159003" y="171576"/>
                </a:lnTo>
                <a:lnTo>
                  <a:pt x="161544" y="177037"/>
                </a:lnTo>
                <a:lnTo>
                  <a:pt x="164083" y="183133"/>
                </a:lnTo>
                <a:lnTo>
                  <a:pt x="185673" y="233806"/>
                </a:lnTo>
                <a:lnTo>
                  <a:pt x="190626" y="248919"/>
                </a:lnTo>
                <a:lnTo>
                  <a:pt x="190626" y="250316"/>
                </a:lnTo>
                <a:lnTo>
                  <a:pt x="190626" y="251713"/>
                </a:lnTo>
                <a:lnTo>
                  <a:pt x="186054" y="256412"/>
                </a:lnTo>
                <a:lnTo>
                  <a:pt x="184150" y="257175"/>
                </a:lnTo>
                <a:lnTo>
                  <a:pt x="181228" y="257555"/>
                </a:lnTo>
                <a:lnTo>
                  <a:pt x="177419" y="257810"/>
                </a:lnTo>
                <a:lnTo>
                  <a:pt x="173481" y="258063"/>
                </a:lnTo>
                <a:lnTo>
                  <a:pt x="168275" y="258190"/>
                </a:lnTo>
                <a:lnTo>
                  <a:pt x="161670" y="258190"/>
                </a:lnTo>
                <a:lnTo>
                  <a:pt x="156082" y="258190"/>
                </a:lnTo>
                <a:lnTo>
                  <a:pt x="134492" y="249554"/>
                </a:lnTo>
                <a:lnTo>
                  <a:pt x="111378" y="192024"/>
                </a:lnTo>
                <a:lnTo>
                  <a:pt x="94360" y="162178"/>
                </a:lnTo>
                <a:lnTo>
                  <a:pt x="91185" y="158750"/>
                </a:lnTo>
                <a:lnTo>
                  <a:pt x="87375" y="156209"/>
                </a:lnTo>
                <a:lnTo>
                  <a:pt x="83184" y="154558"/>
                </a:lnTo>
                <a:lnTo>
                  <a:pt x="78993" y="152780"/>
                </a:lnTo>
                <a:lnTo>
                  <a:pt x="74040" y="151892"/>
                </a:lnTo>
                <a:lnTo>
                  <a:pt x="68452" y="151892"/>
                </a:lnTo>
                <a:lnTo>
                  <a:pt x="52196" y="151892"/>
                </a:lnTo>
                <a:lnTo>
                  <a:pt x="52196" y="249936"/>
                </a:lnTo>
                <a:lnTo>
                  <a:pt x="52196" y="251205"/>
                </a:lnTo>
                <a:lnTo>
                  <a:pt x="51815" y="252349"/>
                </a:lnTo>
                <a:lnTo>
                  <a:pt x="50926" y="253491"/>
                </a:lnTo>
                <a:lnTo>
                  <a:pt x="50037" y="254507"/>
                </a:lnTo>
                <a:lnTo>
                  <a:pt x="48640" y="255397"/>
                </a:lnTo>
                <a:lnTo>
                  <a:pt x="46608" y="256031"/>
                </a:lnTo>
                <a:lnTo>
                  <a:pt x="44703" y="256666"/>
                </a:lnTo>
                <a:lnTo>
                  <a:pt x="42036" y="257301"/>
                </a:lnTo>
                <a:lnTo>
                  <a:pt x="38734" y="257682"/>
                </a:lnTo>
                <a:lnTo>
                  <a:pt x="35432" y="258063"/>
                </a:lnTo>
                <a:lnTo>
                  <a:pt x="31114" y="258190"/>
                </a:lnTo>
                <a:lnTo>
                  <a:pt x="26034" y="258190"/>
                </a:lnTo>
                <a:lnTo>
                  <a:pt x="20954" y="258190"/>
                </a:lnTo>
                <a:lnTo>
                  <a:pt x="5333" y="256031"/>
                </a:lnTo>
                <a:lnTo>
                  <a:pt x="3301" y="255397"/>
                </a:lnTo>
                <a:lnTo>
                  <a:pt x="1904" y="254507"/>
                </a:lnTo>
                <a:lnTo>
                  <a:pt x="1142" y="253491"/>
                </a:lnTo>
                <a:lnTo>
                  <a:pt x="381" y="252349"/>
                </a:lnTo>
                <a:lnTo>
                  <a:pt x="0" y="251205"/>
                </a:lnTo>
                <a:lnTo>
                  <a:pt x="0" y="249936"/>
                </a:lnTo>
                <a:lnTo>
                  <a:pt x="0" y="16382"/>
                </a:lnTo>
                <a:lnTo>
                  <a:pt x="0" y="10668"/>
                </a:lnTo>
                <a:lnTo>
                  <a:pt x="1396" y="6350"/>
                </a:lnTo>
                <a:lnTo>
                  <a:pt x="4444" y="3809"/>
                </a:lnTo>
                <a:lnTo>
                  <a:pt x="7365" y="1270"/>
                </a:lnTo>
                <a:lnTo>
                  <a:pt x="11048" y="0"/>
                </a:lnTo>
                <a:lnTo>
                  <a:pt x="15493" y="0"/>
                </a:lnTo>
                <a:close/>
              </a:path>
            </a:pathLst>
          </a:custGeom>
          <a:ln w="9143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16658" y="169671"/>
            <a:ext cx="299720" cy="258445"/>
          </a:xfrm>
          <a:custGeom>
            <a:avLst/>
            <a:gdLst/>
            <a:ahLst/>
            <a:cxnLst/>
            <a:rect l="l" t="t" r="r" b="b"/>
            <a:pathLst>
              <a:path w="299719" h="258445">
                <a:moveTo>
                  <a:pt x="19558" y="0"/>
                </a:moveTo>
                <a:lnTo>
                  <a:pt x="53848" y="0"/>
                </a:lnTo>
                <a:lnTo>
                  <a:pt x="59943" y="0"/>
                </a:lnTo>
                <a:lnTo>
                  <a:pt x="65151" y="507"/>
                </a:lnTo>
                <a:lnTo>
                  <a:pt x="94361" y="29591"/>
                </a:lnTo>
                <a:lnTo>
                  <a:pt x="149987" y="182752"/>
                </a:lnTo>
                <a:lnTo>
                  <a:pt x="150749" y="182752"/>
                </a:lnTo>
                <a:lnTo>
                  <a:pt x="208407" y="29972"/>
                </a:lnTo>
                <a:lnTo>
                  <a:pt x="210058" y="24383"/>
                </a:lnTo>
                <a:lnTo>
                  <a:pt x="211963" y="19684"/>
                </a:lnTo>
                <a:lnTo>
                  <a:pt x="213995" y="15875"/>
                </a:lnTo>
                <a:lnTo>
                  <a:pt x="216027" y="12064"/>
                </a:lnTo>
                <a:lnTo>
                  <a:pt x="218440" y="8889"/>
                </a:lnTo>
                <a:lnTo>
                  <a:pt x="221234" y="6476"/>
                </a:lnTo>
                <a:lnTo>
                  <a:pt x="223901" y="4063"/>
                </a:lnTo>
                <a:lnTo>
                  <a:pt x="227076" y="2412"/>
                </a:lnTo>
                <a:lnTo>
                  <a:pt x="230759" y="1397"/>
                </a:lnTo>
                <a:lnTo>
                  <a:pt x="234569" y="507"/>
                </a:lnTo>
                <a:lnTo>
                  <a:pt x="238887" y="0"/>
                </a:lnTo>
                <a:lnTo>
                  <a:pt x="243713" y="0"/>
                </a:lnTo>
                <a:lnTo>
                  <a:pt x="278892" y="0"/>
                </a:lnTo>
                <a:lnTo>
                  <a:pt x="282448" y="0"/>
                </a:lnTo>
                <a:lnTo>
                  <a:pt x="285496" y="380"/>
                </a:lnTo>
                <a:lnTo>
                  <a:pt x="288163" y="1397"/>
                </a:lnTo>
                <a:lnTo>
                  <a:pt x="290703" y="2285"/>
                </a:lnTo>
                <a:lnTo>
                  <a:pt x="299593" y="17525"/>
                </a:lnTo>
                <a:lnTo>
                  <a:pt x="299593" y="20827"/>
                </a:lnTo>
                <a:lnTo>
                  <a:pt x="299593" y="249936"/>
                </a:lnTo>
                <a:lnTo>
                  <a:pt x="299593" y="251205"/>
                </a:lnTo>
                <a:lnTo>
                  <a:pt x="299212" y="252349"/>
                </a:lnTo>
                <a:lnTo>
                  <a:pt x="298450" y="253491"/>
                </a:lnTo>
                <a:lnTo>
                  <a:pt x="297688" y="254507"/>
                </a:lnTo>
                <a:lnTo>
                  <a:pt x="296418" y="255397"/>
                </a:lnTo>
                <a:lnTo>
                  <a:pt x="294513" y="256031"/>
                </a:lnTo>
                <a:lnTo>
                  <a:pt x="292608" y="256666"/>
                </a:lnTo>
                <a:lnTo>
                  <a:pt x="290068" y="257301"/>
                </a:lnTo>
                <a:lnTo>
                  <a:pt x="286893" y="257682"/>
                </a:lnTo>
                <a:lnTo>
                  <a:pt x="283718" y="258063"/>
                </a:lnTo>
                <a:lnTo>
                  <a:pt x="279654" y="258190"/>
                </a:lnTo>
                <a:lnTo>
                  <a:pt x="274701" y="258190"/>
                </a:lnTo>
                <a:lnTo>
                  <a:pt x="270002" y="258190"/>
                </a:lnTo>
                <a:lnTo>
                  <a:pt x="265938" y="258063"/>
                </a:lnTo>
                <a:lnTo>
                  <a:pt x="262763" y="257682"/>
                </a:lnTo>
                <a:lnTo>
                  <a:pt x="259588" y="257301"/>
                </a:lnTo>
                <a:lnTo>
                  <a:pt x="257175" y="256666"/>
                </a:lnTo>
                <a:lnTo>
                  <a:pt x="255270" y="256031"/>
                </a:lnTo>
                <a:lnTo>
                  <a:pt x="253365" y="255397"/>
                </a:lnTo>
                <a:lnTo>
                  <a:pt x="252095" y="254507"/>
                </a:lnTo>
                <a:lnTo>
                  <a:pt x="251333" y="253491"/>
                </a:lnTo>
                <a:lnTo>
                  <a:pt x="250444" y="252349"/>
                </a:lnTo>
                <a:lnTo>
                  <a:pt x="250063" y="251205"/>
                </a:lnTo>
                <a:lnTo>
                  <a:pt x="250063" y="249936"/>
                </a:lnTo>
                <a:lnTo>
                  <a:pt x="250063" y="40639"/>
                </a:lnTo>
                <a:lnTo>
                  <a:pt x="249682" y="40639"/>
                </a:lnTo>
                <a:lnTo>
                  <a:pt x="175133" y="249681"/>
                </a:lnTo>
                <a:lnTo>
                  <a:pt x="174625" y="251460"/>
                </a:lnTo>
                <a:lnTo>
                  <a:pt x="173736" y="252856"/>
                </a:lnTo>
                <a:lnTo>
                  <a:pt x="172593" y="254000"/>
                </a:lnTo>
                <a:lnTo>
                  <a:pt x="171450" y="255142"/>
                </a:lnTo>
                <a:lnTo>
                  <a:pt x="169799" y="256031"/>
                </a:lnTo>
                <a:lnTo>
                  <a:pt x="167767" y="256666"/>
                </a:lnTo>
                <a:lnTo>
                  <a:pt x="165735" y="257301"/>
                </a:lnTo>
                <a:lnTo>
                  <a:pt x="163068" y="257682"/>
                </a:lnTo>
                <a:lnTo>
                  <a:pt x="159893" y="257937"/>
                </a:lnTo>
                <a:lnTo>
                  <a:pt x="156718" y="258190"/>
                </a:lnTo>
                <a:lnTo>
                  <a:pt x="152908" y="258190"/>
                </a:lnTo>
                <a:lnTo>
                  <a:pt x="148336" y="258190"/>
                </a:lnTo>
                <a:lnTo>
                  <a:pt x="143891" y="258190"/>
                </a:lnTo>
                <a:lnTo>
                  <a:pt x="140081" y="258063"/>
                </a:lnTo>
                <a:lnTo>
                  <a:pt x="136779" y="257682"/>
                </a:lnTo>
                <a:lnTo>
                  <a:pt x="133604" y="257428"/>
                </a:lnTo>
                <a:lnTo>
                  <a:pt x="131064" y="256920"/>
                </a:lnTo>
                <a:lnTo>
                  <a:pt x="129032" y="256158"/>
                </a:lnTo>
                <a:lnTo>
                  <a:pt x="127000" y="255397"/>
                </a:lnTo>
                <a:lnTo>
                  <a:pt x="121793" y="249681"/>
                </a:lnTo>
                <a:lnTo>
                  <a:pt x="49784" y="40639"/>
                </a:lnTo>
                <a:lnTo>
                  <a:pt x="49403" y="40639"/>
                </a:lnTo>
                <a:lnTo>
                  <a:pt x="49403" y="249936"/>
                </a:lnTo>
                <a:lnTo>
                  <a:pt x="49403" y="251205"/>
                </a:lnTo>
                <a:lnTo>
                  <a:pt x="44196" y="256031"/>
                </a:lnTo>
                <a:lnTo>
                  <a:pt x="42291" y="256666"/>
                </a:lnTo>
                <a:lnTo>
                  <a:pt x="39751" y="257301"/>
                </a:lnTo>
                <a:lnTo>
                  <a:pt x="36576" y="257682"/>
                </a:lnTo>
                <a:lnTo>
                  <a:pt x="33528" y="258063"/>
                </a:lnTo>
                <a:lnTo>
                  <a:pt x="29464" y="258190"/>
                </a:lnTo>
                <a:lnTo>
                  <a:pt x="24638" y="258190"/>
                </a:lnTo>
                <a:lnTo>
                  <a:pt x="19812" y="258190"/>
                </a:lnTo>
                <a:lnTo>
                  <a:pt x="15875" y="258063"/>
                </a:lnTo>
                <a:lnTo>
                  <a:pt x="12700" y="257682"/>
                </a:lnTo>
                <a:lnTo>
                  <a:pt x="9525" y="257301"/>
                </a:lnTo>
                <a:lnTo>
                  <a:pt x="0" y="251205"/>
                </a:lnTo>
                <a:lnTo>
                  <a:pt x="0" y="249936"/>
                </a:lnTo>
                <a:lnTo>
                  <a:pt x="0" y="20827"/>
                </a:lnTo>
                <a:lnTo>
                  <a:pt x="0" y="14097"/>
                </a:lnTo>
                <a:lnTo>
                  <a:pt x="1778" y="8889"/>
                </a:lnTo>
                <a:lnTo>
                  <a:pt x="5334" y="5333"/>
                </a:lnTo>
                <a:lnTo>
                  <a:pt x="8890" y="1777"/>
                </a:lnTo>
                <a:lnTo>
                  <a:pt x="13716" y="0"/>
                </a:lnTo>
                <a:lnTo>
                  <a:pt x="19558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24635" y="169671"/>
            <a:ext cx="196850" cy="258445"/>
          </a:xfrm>
          <a:custGeom>
            <a:avLst/>
            <a:gdLst/>
            <a:ahLst/>
            <a:cxnLst/>
            <a:rect l="l" t="t" r="r" b="b"/>
            <a:pathLst>
              <a:path w="196850" h="258445">
                <a:moveTo>
                  <a:pt x="7746" y="0"/>
                </a:moveTo>
                <a:lnTo>
                  <a:pt x="189001" y="0"/>
                </a:lnTo>
                <a:lnTo>
                  <a:pt x="190144" y="0"/>
                </a:lnTo>
                <a:lnTo>
                  <a:pt x="191287" y="253"/>
                </a:lnTo>
                <a:lnTo>
                  <a:pt x="192176" y="1016"/>
                </a:lnTo>
                <a:lnTo>
                  <a:pt x="193192" y="1777"/>
                </a:lnTo>
                <a:lnTo>
                  <a:pt x="194081" y="2921"/>
                </a:lnTo>
                <a:lnTo>
                  <a:pt x="196748" y="17399"/>
                </a:lnTo>
                <a:lnTo>
                  <a:pt x="196748" y="21462"/>
                </a:lnTo>
                <a:lnTo>
                  <a:pt x="196748" y="25273"/>
                </a:lnTo>
                <a:lnTo>
                  <a:pt x="190144" y="42672"/>
                </a:lnTo>
                <a:lnTo>
                  <a:pt x="189001" y="42672"/>
                </a:lnTo>
                <a:lnTo>
                  <a:pt x="124612" y="42672"/>
                </a:lnTo>
                <a:lnTo>
                  <a:pt x="124612" y="249936"/>
                </a:lnTo>
                <a:lnTo>
                  <a:pt x="124612" y="251205"/>
                </a:lnTo>
                <a:lnTo>
                  <a:pt x="124104" y="252349"/>
                </a:lnTo>
                <a:lnTo>
                  <a:pt x="123342" y="253491"/>
                </a:lnTo>
                <a:lnTo>
                  <a:pt x="122453" y="254507"/>
                </a:lnTo>
                <a:lnTo>
                  <a:pt x="121056" y="255397"/>
                </a:lnTo>
                <a:lnTo>
                  <a:pt x="119024" y="256031"/>
                </a:lnTo>
                <a:lnTo>
                  <a:pt x="116992" y="256666"/>
                </a:lnTo>
                <a:lnTo>
                  <a:pt x="114325" y="257301"/>
                </a:lnTo>
                <a:lnTo>
                  <a:pt x="111023" y="257682"/>
                </a:lnTo>
                <a:lnTo>
                  <a:pt x="107594" y="258063"/>
                </a:lnTo>
                <a:lnTo>
                  <a:pt x="103403" y="258190"/>
                </a:lnTo>
                <a:lnTo>
                  <a:pt x="98323" y="258190"/>
                </a:lnTo>
                <a:lnTo>
                  <a:pt x="93370" y="258190"/>
                </a:lnTo>
                <a:lnTo>
                  <a:pt x="89052" y="258063"/>
                </a:lnTo>
                <a:lnTo>
                  <a:pt x="85750" y="257682"/>
                </a:lnTo>
                <a:lnTo>
                  <a:pt x="82321" y="257301"/>
                </a:lnTo>
                <a:lnTo>
                  <a:pt x="72161" y="251205"/>
                </a:lnTo>
                <a:lnTo>
                  <a:pt x="72161" y="249936"/>
                </a:lnTo>
                <a:lnTo>
                  <a:pt x="72161" y="42672"/>
                </a:lnTo>
                <a:lnTo>
                  <a:pt x="7746" y="42672"/>
                </a:lnTo>
                <a:lnTo>
                  <a:pt x="6426" y="42672"/>
                </a:lnTo>
                <a:lnTo>
                  <a:pt x="5295" y="42291"/>
                </a:lnTo>
                <a:lnTo>
                  <a:pt x="4368" y="41528"/>
                </a:lnTo>
                <a:lnTo>
                  <a:pt x="3441" y="40639"/>
                </a:lnTo>
                <a:lnTo>
                  <a:pt x="2641" y="39497"/>
                </a:lnTo>
                <a:lnTo>
                  <a:pt x="1981" y="37846"/>
                </a:lnTo>
                <a:lnTo>
                  <a:pt x="1320" y="36195"/>
                </a:lnTo>
                <a:lnTo>
                  <a:pt x="825" y="33908"/>
                </a:lnTo>
                <a:lnTo>
                  <a:pt x="495" y="31242"/>
                </a:lnTo>
                <a:lnTo>
                  <a:pt x="165" y="28575"/>
                </a:lnTo>
                <a:lnTo>
                  <a:pt x="0" y="25273"/>
                </a:lnTo>
                <a:lnTo>
                  <a:pt x="0" y="21462"/>
                </a:lnTo>
                <a:lnTo>
                  <a:pt x="0" y="17399"/>
                </a:lnTo>
                <a:lnTo>
                  <a:pt x="165" y="14097"/>
                </a:lnTo>
                <a:lnTo>
                  <a:pt x="495" y="11302"/>
                </a:lnTo>
                <a:lnTo>
                  <a:pt x="825" y="8508"/>
                </a:lnTo>
                <a:lnTo>
                  <a:pt x="1320" y="6223"/>
                </a:lnTo>
                <a:lnTo>
                  <a:pt x="1981" y="4572"/>
                </a:lnTo>
                <a:lnTo>
                  <a:pt x="2641" y="2921"/>
                </a:lnTo>
                <a:lnTo>
                  <a:pt x="3441" y="1777"/>
                </a:lnTo>
                <a:lnTo>
                  <a:pt x="4368" y="1016"/>
                </a:lnTo>
                <a:lnTo>
                  <a:pt x="5295" y="253"/>
                </a:lnTo>
                <a:lnTo>
                  <a:pt x="6426" y="0"/>
                </a:lnTo>
                <a:lnTo>
                  <a:pt x="7746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2712" y="169671"/>
            <a:ext cx="176530" cy="258445"/>
          </a:xfrm>
          <a:custGeom>
            <a:avLst/>
            <a:gdLst/>
            <a:ahLst/>
            <a:cxnLst/>
            <a:rect l="l" t="t" r="r" b="b"/>
            <a:pathLst>
              <a:path w="176529" h="258445">
                <a:moveTo>
                  <a:pt x="17678" y="0"/>
                </a:moveTo>
                <a:lnTo>
                  <a:pt x="78282" y="0"/>
                </a:lnTo>
                <a:lnTo>
                  <a:pt x="84378" y="0"/>
                </a:lnTo>
                <a:lnTo>
                  <a:pt x="90170" y="126"/>
                </a:lnTo>
                <a:lnTo>
                  <a:pt x="95669" y="634"/>
                </a:lnTo>
                <a:lnTo>
                  <a:pt x="101168" y="1143"/>
                </a:lnTo>
                <a:lnTo>
                  <a:pt x="107746" y="2158"/>
                </a:lnTo>
                <a:lnTo>
                  <a:pt x="115430" y="3682"/>
                </a:lnTo>
                <a:lnTo>
                  <a:pt x="123113" y="5206"/>
                </a:lnTo>
                <a:lnTo>
                  <a:pt x="158953" y="27685"/>
                </a:lnTo>
                <a:lnTo>
                  <a:pt x="174940" y="63103"/>
                </a:lnTo>
                <a:lnTo>
                  <a:pt x="176034" y="77977"/>
                </a:lnTo>
                <a:lnTo>
                  <a:pt x="175613" y="88524"/>
                </a:lnTo>
                <a:lnTo>
                  <a:pt x="160980" y="131762"/>
                </a:lnTo>
                <a:lnTo>
                  <a:pt x="126942" y="158563"/>
                </a:lnTo>
                <a:lnTo>
                  <a:pt x="86010" y="167514"/>
                </a:lnTo>
                <a:lnTo>
                  <a:pt x="73710" y="167894"/>
                </a:lnTo>
                <a:lnTo>
                  <a:pt x="52247" y="167894"/>
                </a:lnTo>
                <a:lnTo>
                  <a:pt x="52247" y="249936"/>
                </a:lnTo>
                <a:lnTo>
                  <a:pt x="52247" y="251205"/>
                </a:lnTo>
                <a:lnTo>
                  <a:pt x="51828" y="252349"/>
                </a:lnTo>
                <a:lnTo>
                  <a:pt x="50965" y="253491"/>
                </a:lnTo>
                <a:lnTo>
                  <a:pt x="50101" y="254507"/>
                </a:lnTo>
                <a:lnTo>
                  <a:pt x="48679" y="255397"/>
                </a:lnTo>
                <a:lnTo>
                  <a:pt x="46685" y="256031"/>
                </a:lnTo>
                <a:lnTo>
                  <a:pt x="44703" y="256666"/>
                </a:lnTo>
                <a:lnTo>
                  <a:pt x="42049" y="257301"/>
                </a:lnTo>
                <a:lnTo>
                  <a:pt x="38747" y="257682"/>
                </a:lnTo>
                <a:lnTo>
                  <a:pt x="35432" y="258063"/>
                </a:lnTo>
                <a:lnTo>
                  <a:pt x="31191" y="258190"/>
                </a:lnTo>
                <a:lnTo>
                  <a:pt x="26022" y="258190"/>
                </a:lnTo>
                <a:lnTo>
                  <a:pt x="20993" y="258190"/>
                </a:lnTo>
                <a:lnTo>
                  <a:pt x="16789" y="258063"/>
                </a:lnTo>
                <a:lnTo>
                  <a:pt x="13411" y="257682"/>
                </a:lnTo>
                <a:lnTo>
                  <a:pt x="10032" y="257301"/>
                </a:lnTo>
                <a:lnTo>
                  <a:pt x="0" y="251205"/>
                </a:lnTo>
                <a:lnTo>
                  <a:pt x="0" y="249936"/>
                </a:lnTo>
                <a:lnTo>
                  <a:pt x="0" y="18669"/>
                </a:lnTo>
                <a:lnTo>
                  <a:pt x="0" y="12446"/>
                </a:lnTo>
                <a:lnTo>
                  <a:pt x="1625" y="7747"/>
                </a:lnTo>
                <a:lnTo>
                  <a:pt x="4864" y="4572"/>
                </a:lnTo>
                <a:lnTo>
                  <a:pt x="8115" y="1524"/>
                </a:lnTo>
                <a:lnTo>
                  <a:pt x="12382" y="0"/>
                </a:lnTo>
                <a:lnTo>
                  <a:pt x="17678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70627" y="168782"/>
            <a:ext cx="212090" cy="259079"/>
          </a:xfrm>
          <a:custGeom>
            <a:avLst/>
            <a:gdLst/>
            <a:ahLst/>
            <a:cxnLst/>
            <a:rect l="l" t="t" r="r" b="b"/>
            <a:pathLst>
              <a:path w="212089" h="259079">
                <a:moveTo>
                  <a:pt x="189102" y="0"/>
                </a:moveTo>
                <a:lnTo>
                  <a:pt x="193548" y="0"/>
                </a:lnTo>
                <a:lnTo>
                  <a:pt x="197358" y="253"/>
                </a:lnTo>
                <a:lnTo>
                  <a:pt x="200406" y="508"/>
                </a:lnTo>
                <a:lnTo>
                  <a:pt x="203453" y="889"/>
                </a:lnTo>
                <a:lnTo>
                  <a:pt x="205867" y="1397"/>
                </a:lnTo>
                <a:lnTo>
                  <a:pt x="207518" y="2286"/>
                </a:lnTo>
                <a:lnTo>
                  <a:pt x="209169" y="3048"/>
                </a:lnTo>
                <a:lnTo>
                  <a:pt x="210312" y="3937"/>
                </a:lnTo>
                <a:lnTo>
                  <a:pt x="210947" y="4952"/>
                </a:lnTo>
                <a:lnTo>
                  <a:pt x="211582" y="6096"/>
                </a:lnTo>
                <a:lnTo>
                  <a:pt x="211962" y="7239"/>
                </a:lnTo>
                <a:lnTo>
                  <a:pt x="211962" y="8636"/>
                </a:lnTo>
                <a:lnTo>
                  <a:pt x="211962" y="239649"/>
                </a:lnTo>
                <a:lnTo>
                  <a:pt x="211962" y="242697"/>
                </a:lnTo>
                <a:lnTo>
                  <a:pt x="211455" y="245364"/>
                </a:lnTo>
                <a:lnTo>
                  <a:pt x="210312" y="247777"/>
                </a:lnTo>
                <a:lnTo>
                  <a:pt x="209296" y="250190"/>
                </a:lnTo>
                <a:lnTo>
                  <a:pt x="207899" y="252222"/>
                </a:lnTo>
                <a:lnTo>
                  <a:pt x="206121" y="253746"/>
                </a:lnTo>
                <a:lnTo>
                  <a:pt x="204343" y="255397"/>
                </a:lnTo>
                <a:lnTo>
                  <a:pt x="202184" y="256540"/>
                </a:lnTo>
                <a:lnTo>
                  <a:pt x="199771" y="257302"/>
                </a:lnTo>
                <a:lnTo>
                  <a:pt x="197231" y="257937"/>
                </a:lnTo>
                <a:lnTo>
                  <a:pt x="194818" y="258318"/>
                </a:lnTo>
                <a:lnTo>
                  <a:pt x="192277" y="258318"/>
                </a:lnTo>
                <a:lnTo>
                  <a:pt x="170052" y="258318"/>
                </a:lnTo>
                <a:lnTo>
                  <a:pt x="165353" y="258318"/>
                </a:lnTo>
                <a:lnTo>
                  <a:pt x="161417" y="257810"/>
                </a:lnTo>
                <a:lnTo>
                  <a:pt x="157987" y="256921"/>
                </a:lnTo>
                <a:lnTo>
                  <a:pt x="154686" y="256032"/>
                </a:lnTo>
                <a:lnTo>
                  <a:pt x="151511" y="254381"/>
                </a:lnTo>
                <a:lnTo>
                  <a:pt x="148717" y="251841"/>
                </a:lnTo>
                <a:lnTo>
                  <a:pt x="145796" y="249428"/>
                </a:lnTo>
                <a:lnTo>
                  <a:pt x="143128" y="246126"/>
                </a:lnTo>
                <a:lnTo>
                  <a:pt x="140462" y="241935"/>
                </a:lnTo>
                <a:lnTo>
                  <a:pt x="137795" y="237744"/>
                </a:lnTo>
                <a:lnTo>
                  <a:pt x="134747" y="232410"/>
                </a:lnTo>
                <a:lnTo>
                  <a:pt x="131445" y="225806"/>
                </a:lnTo>
                <a:lnTo>
                  <a:pt x="67437" y="105537"/>
                </a:lnTo>
                <a:lnTo>
                  <a:pt x="50704" y="70167"/>
                </a:lnTo>
                <a:lnTo>
                  <a:pt x="45847" y="58293"/>
                </a:lnTo>
                <a:lnTo>
                  <a:pt x="45465" y="58293"/>
                </a:lnTo>
                <a:lnTo>
                  <a:pt x="46894" y="101219"/>
                </a:lnTo>
                <a:lnTo>
                  <a:pt x="46989" y="116077"/>
                </a:lnTo>
                <a:lnTo>
                  <a:pt x="46989" y="250571"/>
                </a:lnTo>
                <a:lnTo>
                  <a:pt x="46989" y="251968"/>
                </a:lnTo>
                <a:lnTo>
                  <a:pt x="42163" y="256794"/>
                </a:lnTo>
                <a:lnTo>
                  <a:pt x="40386" y="257556"/>
                </a:lnTo>
                <a:lnTo>
                  <a:pt x="37973" y="258191"/>
                </a:lnTo>
                <a:lnTo>
                  <a:pt x="34925" y="258572"/>
                </a:lnTo>
                <a:lnTo>
                  <a:pt x="31876" y="258953"/>
                </a:lnTo>
                <a:lnTo>
                  <a:pt x="27939" y="259080"/>
                </a:lnTo>
                <a:lnTo>
                  <a:pt x="23240" y="259080"/>
                </a:lnTo>
                <a:lnTo>
                  <a:pt x="18542" y="259080"/>
                </a:lnTo>
                <a:lnTo>
                  <a:pt x="14732" y="258953"/>
                </a:lnTo>
                <a:lnTo>
                  <a:pt x="11684" y="258572"/>
                </a:lnTo>
                <a:lnTo>
                  <a:pt x="8636" y="258191"/>
                </a:lnTo>
                <a:lnTo>
                  <a:pt x="6223" y="257556"/>
                </a:lnTo>
                <a:lnTo>
                  <a:pt x="4572" y="256794"/>
                </a:lnTo>
                <a:lnTo>
                  <a:pt x="2794" y="256159"/>
                </a:lnTo>
                <a:lnTo>
                  <a:pt x="1650" y="255270"/>
                </a:lnTo>
                <a:lnTo>
                  <a:pt x="888" y="254127"/>
                </a:lnTo>
                <a:lnTo>
                  <a:pt x="253" y="253111"/>
                </a:lnTo>
                <a:lnTo>
                  <a:pt x="0" y="251968"/>
                </a:lnTo>
                <a:lnTo>
                  <a:pt x="0" y="250571"/>
                </a:lnTo>
                <a:lnTo>
                  <a:pt x="0" y="19558"/>
                </a:lnTo>
                <a:lnTo>
                  <a:pt x="0" y="13335"/>
                </a:lnTo>
                <a:lnTo>
                  <a:pt x="1777" y="8636"/>
                </a:lnTo>
                <a:lnTo>
                  <a:pt x="5461" y="5461"/>
                </a:lnTo>
                <a:lnTo>
                  <a:pt x="9017" y="2413"/>
                </a:lnTo>
                <a:lnTo>
                  <a:pt x="13462" y="889"/>
                </a:lnTo>
                <a:lnTo>
                  <a:pt x="18796" y="889"/>
                </a:lnTo>
                <a:lnTo>
                  <a:pt x="46862" y="889"/>
                </a:lnTo>
                <a:lnTo>
                  <a:pt x="51815" y="889"/>
                </a:lnTo>
                <a:lnTo>
                  <a:pt x="56134" y="1270"/>
                </a:lnTo>
                <a:lnTo>
                  <a:pt x="59562" y="2159"/>
                </a:lnTo>
                <a:lnTo>
                  <a:pt x="62992" y="3048"/>
                </a:lnTo>
                <a:lnTo>
                  <a:pt x="83820" y="27686"/>
                </a:lnTo>
                <a:lnTo>
                  <a:pt x="133858" y="121666"/>
                </a:lnTo>
                <a:lnTo>
                  <a:pt x="136778" y="127381"/>
                </a:lnTo>
                <a:lnTo>
                  <a:pt x="139700" y="132969"/>
                </a:lnTo>
                <a:lnTo>
                  <a:pt x="142494" y="138430"/>
                </a:lnTo>
                <a:lnTo>
                  <a:pt x="145414" y="143891"/>
                </a:lnTo>
                <a:lnTo>
                  <a:pt x="148082" y="149478"/>
                </a:lnTo>
                <a:lnTo>
                  <a:pt x="150749" y="154940"/>
                </a:lnTo>
                <a:lnTo>
                  <a:pt x="153415" y="160400"/>
                </a:lnTo>
                <a:lnTo>
                  <a:pt x="155956" y="165862"/>
                </a:lnTo>
                <a:lnTo>
                  <a:pt x="158496" y="171069"/>
                </a:lnTo>
                <a:lnTo>
                  <a:pt x="161036" y="176402"/>
                </a:lnTo>
                <a:lnTo>
                  <a:pt x="163449" y="181737"/>
                </a:lnTo>
                <a:lnTo>
                  <a:pt x="165862" y="186944"/>
                </a:lnTo>
                <a:lnTo>
                  <a:pt x="165725" y="179919"/>
                </a:lnTo>
                <a:lnTo>
                  <a:pt x="165496" y="172751"/>
                </a:lnTo>
                <a:lnTo>
                  <a:pt x="164846" y="129159"/>
                </a:lnTo>
                <a:lnTo>
                  <a:pt x="164846" y="8636"/>
                </a:lnTo>
                <a:lnTo>
                  <a:pt x="164846" y="7239"/>
                </a:lnTo>
                <a:lnTo>
                  <a:pt x="170052" y="2286"/>
                </a:lnTo>
                <a:lnTo>
                  <a:pt x="171831" y="1397"/>
                </a:lnTo>
                <a:lnTo>
                  <a:pt x="174371" y="889"/>
                </a:lnTo>
                <a:lnTo>
                  <a:pt x="177419" y="508"/>
                </a:lnTo>
                <a:lnTo>
                  <a:pt x="180467" y="253"/>
                </a:lnTo>
                <a:lnTo>
                  <a:pt x="184276" y="0"/>
                </a:lnTo>
                <a:lnTo>
                  <a:pt x="189102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82040" y="168782"/>
            <a:ext cx="212090" cy="259079"/>
          </a:xfrm>
          <a:custGeom>
            <a:avLst/>
            <a:gdLst/>
            <a:ahLst/>
            <a:cxnLst/>
            <a:rect l="l" t="t" r="r" b="b"/>
            <a:pathLst>
              <a:path w="212090" h="259079">
                <a:moveTo>
                  <a:pt x="189141" y="0"/>
                </a:moveTo>
                <a:lnTo>
                  <a:pt x="193649" y="0"/>
                </a:lnTo>
                <a:lnTo>
                  <a:pt x="197421" y="253"/>
                </a:lnTo>
                <a:lnTo>
                  <a:pt x="200469" y="508"/>
                </a:lnTo>
                <a:lnTo>
                  <a:pt x="203517" y="889"/>
                </a:lnTo>
                <a:lnTo>
                  <a:pt x="205867" y="1397"/>
                </a:lnTo>
                <a:lnTo>
                  <a:pt x="207530" y="2286"/>
                </a:lnTo>
                <a:lnTo>
                  <a:pt x="209181" y="3048"/>
                </a:lnTo>
                <a:lnTo>
                  <a:pt x="210337" y="3937"/>
                </a:lnTo>
                <a:lnTo>
                  <a:pt x="210997" y="4952"/>
                </a:lnTo>
                <a:lnTo>
                  <a:pt x="211670" y="6096"/>
                </a:lnTo>
                <a:lnTo>
                  <a:pt x="212001" y="7239"/>
                </a:lnTo>
                <a:lnTo>
                  <a:pt x="212001" y="8636"/>
                </a:lnTo>
                <a:lnTo>
                  <a:pt x="212001" y="239649"/>
                </a:lnTo>
                <a:lnTo>
                  <a:pt x="212001" y="242697"/>
                </a:lnTo>
                <a:lnTo>
                  <a:pt x="211467" y="245364"/>
                </a:lnTo>
                <a:lnTo>
                  <a:pt x="210400" y="247777"/>
                </a:lnTo>
                <a:lnTo>
                  <a:pt x="209346" y="250190"/>
                </a:lnTo>
                <a:lnTo>
                  <a:pt x="207924" y="252222"/>
                </a:lnTo>
                <a:lnTo>
                  <a:pt x="206133" y="253746"/>
                </a:lnTo>
                <a:lnTo>
                  <a:pt x="204343" y="255397"/>
                </a:lnTo>
                <a:lnTo>
                  <a:pt x="202222" y="256540"/>
                </a:lnTo>
                <a:lnTo>
                  <a:pt x="199771" y="257302"/>
                </a:lnTo>
                <a:lnTo>
                  <a:pt x="197332" y="257937"/>
                </a:lnTo>
                <a:lnTo>
                  <a:pt x="194843" y="258318"/>
                </a:lnTo>
                <a:lnTo>
                  <a:pt x="192328" y="258318"/>
                </a:lnTo>
                <a:lnTo>
                  <a:pt x="170078" y="258318"/>
                </a:lnTo>
                <a:lnTo>
                  <a:pt x="165442" y="258318"/>
                </a:lnTo>
                <a:lnTo>
                  <a:pt x="161429" y="257810"/>
                </a:lnTo>
                <a:lnTo>
                  <a:pt x="158051" y="256921"/>
                </a:lnTo>
                <a:lnTo>
                  <a:pt x="154673" y="256032"/>
                </a:lnTo>
                <a:lnTo>
                  <a:pt x="151561" y="254381"/>
                </a:lnTo>
                <a:lnTo>
                  <a:pt x="148717" y="251841"/>
                </a:lnTo>
                <a:lnTo>
                  <a:pt x="145872" y="249428"/>
                </a:lnTo>
                <a:lnTo>
                  <a:pt x="143116" y="246126"/>
                </a:lnTo>
                <a:lnTo>
                  <a:pt x="140474" y="241935"/>
                </a:lnTo>
                <a:lnTo>
                  <a:pt x="137820" y="237744"/>
                </a:lnTo>
                <a:lnTo>
                  <a:pt x="134835" y="232410"/>
                </a:lnTo>
                <a:lnTo>
                  <a:pt x="131533" y="225806"/>
                </a:lnTo>
                <a:lnTo>
                  <a:pt x="67551" y="105537"/>
                </a:lnTo>
                <a:lnTo>
                  <a:pt x="50765" y="70167"/>
                </a:lnTo>
                <a:lnTo>
                  <a:pt x="45897" y="58293"/>
                </a:lnTo>
                <a:lnTo>
                  <a:pt x="45491" y="58293"/>
                </a:lnTo>
                <a:lnTo>
                  <a:pt x="46988" y="101219"/>
                </a:lnTo>
                <a:lnTo>
                  <a:pt x="47091" y="116077"/>
                </a:lnTo>
                <a:lnTo>
                  <a:pt x="47091" y="250571"/>
                </a:lnTo>
                <a:lnTo>
                  <a:pt x="47091" y="251968"/>
                </a:lnTo>
                <a:lnTo>
                  <a:pt x="46723" y="253111"/>
                </a:lnTo>
                <a:lnTo>
                  <a:pt x="45999" y="254127"/>
                </a:lnTo>
                <a:lnTo>
                  <a:pt x="45262" y="255270"/>
                </a:lnTo>
                <a:lnTo>
                  <a:pt x="44005" y="256159"/>
                </a:lnTo>
                <a:lnTo>
                  <a:pt x="42214" y="256794"/>
                </a:lnTo>
                <a:lnTo>
                  <a:pt x="40436" y="257556"/>
                </a:lnTo>
                <a:lnTo>
                  <a:pt x="38011" y="258191"/>
                </a:lnTo>
                <a:lnTo>
                  <a:pt x="34963" y="258572"/>
                </a:lnTo>
                <a:lnTo>
                  <a:pt x="31915" y="258953"/>
                </a:lnTo>
                <a:lnTo>
                  <a:pt x="28016" y="259080"/>
                </a:lnTo>
                <a:lnTo>
                  <a:pt x="23241" y="259080"/>
                </a:lnTo>
                <a:lnTo>
                  <a:pt x="18605" y="259080"/>
                </a:lnTo>
                <a:lnTo>
                  <a:pt x="14770" y="258953"/>
                </a:lnTo>
                <a:lnTo>
                  <a:pt x="11722" y="258572"/>
                </a:lnTo>
                <a:lnTo>
                  <a:pt x="8674" y="258191"/>
                </a:lnTo>
                <a:lnTo>
                  <a:pt x="6286" y="257556"/>
                </a:lnTo>
                <a:lnTo>
                  <a:pt x="4572" y="256794"/>
                </a:lnTo>
                <a:lnTo>
                  <a:pt x="2844" y="256159"/>
                </a:lnTo>
                <a:lnTo>
                  <a:pt x="1651" y="255270"/>
                </a:lnTo>
                <a:lnTo>
                  <a:pt x="990" y="254127"/>
                </a:lnTo>
                <a:lnTo>
                  <a:pt x="330" y="253111"/>
                </a:lnTo>
                <a:lnTo>
                  <a:pt x="0" y="251968"/>
                </a:lnTo>
                <a:lnTo>
                  <a:pt x="0" y="250571"/>
                </a:lnTo>
                <a:lnTo>
                  <a:pt x="0" y="19558"/>
                </a:lnTo>
                <a:lnTo>
                  <a:pt x="0" y="13335"/>
                </a:lnTo>
                <a:lnTo>
                  <a:pt x="1816" y="8636"/>
                </a:lnTo>
                <a:lnTo>
                  <a:pt x="5461" y="5461"/>
                </a:lnTo>
                <a:lnTo>
                  <a:pt x="9105" y="2413"/>
                </a:lnTo>
                <a:lnTo>
                  <a:pt x="13576" y="889"/>
                </a:lnTo>
                <a:lnTo>
                  <a:pt x="18872" y="889"/>
                </a:lnTo>
                <a:lnTo>
                  <a:pt x="46888" y="889"/>
                </a:lnTo>
                <a:lnTo>
                  <a:pt x="51917" y="889"/>
                </a:lnTo>
                <a:lnTo>
                  <a:pt x="56159" y="1270"/>
                </a:lnTo>
                <a:lnTo>
                  <a:pt x="59601" y="2159"/>
                </a:lnTo>
                <a:lnTo>
                  <a:pt x="63042" y="3048"/>
                </a:lnTo>
                <a:lnTo>
                  <a:pt x="83845" y="27686"/>
                </a:lnTo>
                <a:lnTo>
                  <a:pt x="133908" y="121666"/>
                </a:lnTo>
                <a:lnTo>
                  <a:pt x="136829" y="127381"/>
                </a:lnTo>
                <a:lnTo>
                  <a:pt x="139712" y="132969"/>
                </a:lnTo>
                <a:lnTo>
                  <a:pt x="142557" y="138430"/>
                </a:lnTo>
                <a:lnTo>
                  <a:pt x="145402" y="143891"/>
                </a:lnTo>
                <a:lnTo>
                  <a:pt x="148145" y="149478"/>
                </a:lnTo>
                <a:lnTo>
                  <a:pt x="150799" y="154940"/>
                </a:lnTo>
                <a:lnTo>
                  <a:pt x="153454" y="160400"/>
                </a:lnTo>
                <a:lnTo>
                  <a:pt x="156032" y="165862"/>
                </a:lnTo>
                <a:lnTo>
                  <a:pt x="158546" y="171069"/>
                </a:lnTo>
                <a:lnTo>
                  <a:pt x="161061" y="176402"/>
                </a:lnTo>
                <a:lnTo>
                  <a:pt x="163512" y="181737"/>
                </a:lnTo>
                <a:lnTo>
                  <a:pt x="165900" y="186944"/>
                </a:lnTo>
                <a:lnTo>
                  <a:pt x="166103" y="186944"/>
                </a:lnTo>
                <a:lnTo>
                  <a:pt x="164984" y="143240"/>
                </a:lnTo>
                <a:lnTo>
                  <a:pt x="164909" y="129159"/>
                </a:lnTo>
                <a:lnTo>
                  <a:pt x="164909" y="8636"/>
                </a:lnTo>
                <a:lnTo>
                  <a:pt x="164909" y="7239"/>
                </a:lnTo>
                <a:lnTo>
                  <a:pt x="170078" y="2286"/>
                </a:lnTo>
                <a:lnTo>
                  <a:pt x="171932" y="1397"/>
                </a:lnTo>
                <a:lnTo>
                  <a:pt x="174383" y="889"/>
                </a:lnTo>
                <a:lnTo>
                  <a:pt x="177419" y="508"/>
                </a:lnTo>
                <a:lnTo>
                  <a:pt x="180467" y="253"/>
                </a:lnTo>
                <a:lnTo>
                  <a:pt x="184378" y="0"/>
                </a:lnTo>
                <a:lnTo>
                  <a:pt x="189141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62098" y="168402"/>
            <a:ext cx="237490" cy="259715"/>
          </a:xfrm>
          <a:custGeom>
            <a:avLst/>
            <a:gdLst/>
            <a:ahLst/>
            <a:cxnLst/>
            <a:rect l="l" t="t" r="r" b="b"/>
            <a:pathLst>
              <a:path w="237489" h="259715">
                <a:moveTo>
                  <a:pt x="116331" y="0"/>
                </a:moveTo>
                <a:lnTo>
                  <a:pt x="124206" y="0"/>
                </a:lnTo>
                <a:lnTo>
                  <a:pt x="130428" y="126"/>
                </a:lnTo>
                <a:lnTo>
                  <a:pt x="135000" y="380"/>
                </a:lnTo>
                <a:lnTo>
                  <a:pt x="139700" y="507"/>
                </a:lnTo>
                <a:lnTo>
                  <a:pt x="143256" y="1016"/>
                </a:lnTo>
                <a:lnTo>
                  <a:pt x="145922" y="1777"/>
                </a:lnTo>
                <a:lnTo>
                  <a:pt x="148462" y="2413"/>
                </a:lnTo>
                <a:lnTo>
                  <a:pt x="150368" y="3555"/>
                </a:lnTo>
                <a:lnTo>
                  <a:pt x="151383" y="4952"/>
                </a:lnTo>
                <a:lnTo>
                  <a:pt x="152526" y="6476"/>
                </a:lnTo>
                <a:lnTo>
                  <a:pt x="153543" y="8381"/>
                </a:lnTo>
                <a:lnTo>
                  <a:pt x="154304" y="10922"/>
                </a:lnTo>
                <a:lnTo>
                  <a:pt x="233806" y="238887"/>
                </a:lnTo>
                <a:lnTo>
                  <a:pt x="235331" y="243586"/>
                </a:lnTo>
                <a:lnTo>
                  <a:pt x="236346" y="247396"/>
                </a:lnTo>
                <a:lnTo>
                  <a:pt x="236727" y="250189"/>
                </a:lnTo>
                <a:lnTo>
                  <a:pt x="237235" y="252984"/>
                </a:lnTo>
                <a:lnTo>
                  <a:pt x="227456" y="258952"/>
                </a:lnTo>
                <a:lnTo>
                  <a:pt x="223774" y="259334"/>
                </a:lnTo>
                <a:lnTo>
                  <a:pt x="218566" y="259461"/>
                </a:lnTo>
                <a:lnTo>
                  <a:pt x="212089" y="259461"/>
                </a:lnTo>
                <a:lnTo>
                  <a:pt x="205358" y="259461"/>
                </a:lnTo>
                <a:lnTo>
                  <a:pt x="200151" y="259461"/>
                </a:lnTo>
                <a:lnTo>
                  <a:pt x="196341" y="259207"/>
                </a:lnTo>
                <a:lnTo>
                  <a:pt x="183514" y="255524"/>
                </a:lnTo>
                <a:lnTo>
                  <a:pt x="182752" y="254508"/>
                </a:lnTo>
                <a:lnTo>
                  <a:pt x="182118" y="253111"/>
                </a:lnTo>
                <a:lnTo>
                  <a:pt x="181482" y="251333"/>
                </a:lnTo>
                <a:lnTo>
                  <a:pt x="164210" y="199644"/>
                </a:lnTo>
                <a:lnTo>
                  <a:pt x="67690" y="199644"/>
                </a:lnTo>
                <a:lnTo>
                  <a:pt x="51434" y="249936"/>
                </a:lnTo>
                <a:lnTo>
                  <a:pt x="50926" y="251840"/>
                </a:lnTo>
                <a:lnTo>
                  <a:pt x="50164" y="253364"/>
                </a:lnTo>
                <a:lnTo>
                  <a:pt x="49275" y="254635"/>
                </a:lnTo>
                <a:lnTo>
                  <a:pt x="48513" y="255905"/>
                </a:lnTo>
                <a:lnTo>
                  <a:pt x="47116" y="256921"/>
                </a:lnTo>
                <a:lnTo>
                  <a:pt x="45084" y="257683"/>
                </a:lnTo>
                <a:lnTo>
                  <a:pt x="43179" y="258318"/>
                </a:lnTo>
                <a:lnTo>
                  <a:pt x="40512" y="258825"/>
                </a:lnTo>
                <a:lnTo>
                  <a:pt x="36956" y="259080"/>
                </a:lnTo>
                <a:lnTo>
                  <a:pt x="33527" y="259334"/>
                </a:lnTo>
                <a:lnTo>
                  <a:pt x="28828" y="259461"/>
                </a:lnTo>
                <a:lnTo>
                  <a:pt x="23240" y="259461"/>
                </a:lnTo>
                <a:lnTo>
                  <a:pt x="17144" y="259461"/>
                </a:lnTo>
                <a:lnTo>
                  <a:pt x="12318" y="259334"/>
                </a:lnTo>
                <a:lnTo>
                  <a:pt x="8889" y="258952"/>
                </a:lnTo>
                <a:lnTo>
                  <a:pt x="5460" y="258572"/>
                </a:lnTo>
                <a:lnTo>
                  <a:pt x="3047" y="257556"/>
                </a:lnTo>
                <a:lnTo>
                  <a:pt x="1777" y="256032"/>
                </a:lnTo>
                <a:lnTo>
                  <a:pt x="381" y="254508"/>
                </a:lnTo>
                <a:lnTo>
                  <a:pt x="0" y="252349"/>
                </a:lnTo>
                <a:lnTo>
                  <a:pt x="381" y="249555"/>
                </a:lnTo>
                <a:lnTo>
                  <a:pt x="762" y="246761"/>
                </a:lnTo>
                <a:lnTo>
                  <a:pt x="82550" y="10414"/>
                </a:lnTo>
                <a:lnTo>
                  <a:pt x="90424" y="1777"/>
                </a:lnTo>
                <a:lnTo>
                  <a:pt x="92709" y="1016"/>
                </a:lnTo>
                <a:lnTo>
                  <a:pt x="96012" y="507"/>
                </a:lnTo>
                <a:lnTo>
                  <a:pt x="100075" y="380"/>
                </a:lnTo>
                <a:lnTo>
                  <a:pt x="104139" y="126"/>
                </a:lnTo>
                <a:lnTo>
                  <a:pt x="109600" y="0"/>
                </a:lnTo>
                <a:lnTo>
                  <a:pt x="116331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1898" y="168402"/>
            <a:ext cx="237490" cy="259715"/>
          </a:xfrm>
          <a:custGeom>
            <a:avLst/>
            <a:gdLst/>
            <a:ahLst/>
            <a:cxnLst/>
            <a:rect l="l" t="t" r="r" b="b"/>
            <a:pathLst>
              <a:path w="237490" h="259715">
                <a:moveTo>
                  <a:pt x="116433" y="0"/>
                </a:moveTo>
                <a:lnTo>
                  <a:pt x="124256" y="0"/>
                </a:lnTo>
                <a:lnTo>
                  <a:pt x="130479" y="126"/>
                </a:lnTo>
                <a:lnTo>
                  <a:pt x="135115" y="380"/>
                </a:lnTo>
                <a:lnTo>
                  <a:pt x="139750" y="507"/>
                </a:lnTo>
                <a:lnTo>
                  <a:pt x="143357" y="1016"/>
                </a:lnTo>
                <a:lnTo>
                  <a:pt x="145935" y="1777"/>
                </a:lnTo>
                <a:lnTo>
                  <a:pt x="148526" y="2413"/>
                </a:lnTo>
                <a:lnTo>
                  <a:pt x="154381" y="10922"/>
                </a:lnTo>
                <a:lnTo>
                  <a:pt x="233857" y="238887"/>
                </a:lnTo>
                <a:lnTo>
                  <a:pt x="235445" y="243586"/>
                </a:lnTo>
                <a:lnTo>
                  <a:pt x="236435" y="247396"/>
                </a:lnTo>
                <a:lnTo>
                  <a:pt x="236842" y="250189"/>
                </a:lnTo>
                <a:lnTo>
                  <a:pt x="237236" y="252984"/>
                </a:lnTo>
                <a:lnTo>
                  <a:pt x="236702" y="255015"/>
                </a:lnTo>
                <a:lnTo>
                  <a:pt x="235254" y="256412"/>
                </a:lnTo>
                <a:lnTo>
                  <a:pt x="233794" y="257810"/>
                </a:lnTo>
                <a:lnTo>
                  <a:pt x="231203" y="258699"/>
                </a:lnTo>
                <a:lnTo>
                  <a:pt x="227495" y="258952"/>
                </a:lnTo>
                <a:lnTo>
                  <a:pt x="223786" y="259334"/>
                </a:lnTo>
                <a:lnTo>
                  <a:pt x="218694" y="259461"/>
                </a:lnTo>
                <a:lnTo>
                  <a:pt x="212204" y="259461"/>
                </a:lnTo>
                <a:lnTo>
                  <a:pt x="205447" y="259461"/>
                </a:lnTo>
                <a:lnTo>
                  <a:pt x="200177" y="259461"/>
                </a:lnTo>
                <a:lnTo>
                  <a:pt x="196405" y="259207"/>
                </a:lnTo>
                <a:lnTo>
                  <a:pt x="183591" y="255524"/>
                </a:lnTo>
                <a:lnTo>
                  <a:pt x="182791" y="254508"/>
                </a:lnTo>
                <a:lnTo>
                  <a:pt x="182130" y="253111"/>
                </a:lnTo>
                <a:lnTo>
                  <a:pt x="181610" y="251333"/>
                </a:lnTo>
                <a:lnTo>
                  <a:pt x="164312" y="199644"/>
                </a:lnTo>
                <a:lnTo>
                  <a:pt x="67754" y="199644"/>
                </a:lnTo>
                <a:lnTo>
                  <a:pt x="51460" y="249936"/>
                </a:lnTo>
                <a:lnTo>
                  <a:pt x="50939" y="251840"/>
                </a:lnTo>
                <a:lnTo>
                  <a:pt x="50241" y="253364"/>
                </a:lnTo>
                <a:lnTo>
                  <a:pt x="49377" y="254635"/>
                </a:lnTo>
                <a:lnTo>
                  <a:pt x="48514" y="255905"/>
                </a:lnTo>
                <a:lnTo>
                  <a:pt x="47129" y="256921"/>
                </a:lnTo>
                <a:lnTo>
                  <a:pt x="45212" y="257683"/>
                </a:lnTo>
                <a:lnTo>
                  <a:pt x="43281" y="258318"/>
                </a:lnTo>
                <a:lnTo>
                  <a:pt x="40576" y="258825"/>
                </a:lnTo>
                <a:lnTo>
                  <a:pt x="37058" y="259080"/>
                </a:lnTo>
                <a:lnTo>
                  <a:pt x="33553" y="259334"/>
                </a:lnTo>
                <a:lnTo>
                  <a:pt x="28943" y="259461"/>
                </a:lnTo>
                <a:lnTo>
                  <a:pt x="23253" y="259461"/>
                </a:lnTo>
                <a:lnTo>
                  <a:pt x="17157" y="259461"/>
                </a:lnTo>
                <a:lnTo>
                  <a:pt x="0" y="252349"/>
                </a:lnTo>
                <a:lnTo>
                  <a:pt x="406" y="249555"/>
                </a:lnTo>
                <a:lnTo>
                  <a:pt x="800" y="246761"/>
                </a:lnTo>
                <a:lnTo>
                  <a:pt x="1790" y="243077"/>
                </a:lnTo>
                <a:lnTo>
                  <a:pt x="3378" y="238506"/>
                </a:lnTo>
                <a:lnTo>
                  <a:pt x="82664" y="10414"/>
                </a:lnTo>
                <a:lnTo>
                  <a:pt x="83451" y="8127"/>
                </a:lnTo>
                <a:lnTo>
                  <a:pt x="84378" y="6223"/>
                </a:lnTo>
                <a:lnTo>
                  <a:pt x="85445" y="4952"/>
                </a:lnTo>
                <a:lnTo>
                  <a:pt x="86499" y="3555"/>
                </a:lnTo>
                <a:lnTo>
                  <a:pt x="88188" y="2413"/>
                </a:lnTo>
                <a:lnTo>
                  <a:pt x="90512" y="1777"/>
                </a:lnTo>
                <a:lnTo>
                  <a:pt x="92824" y="1016"/>
                </a:lnTo>
                <a:lnTo>
                  <a:pt x="96037" y="507"/>
                </a:lnTo>
                <a:lnTo>
                  <a:pt x="100139" y="380"/>
                </a:lnTo>
                <a:lnTo>
                  <a:pt x="104254" y="126"/>
                </a:lnTo>
                <a:lnTo>
                  <a:pt x="109677" y="0"/>
                </a:lnTo>
                <a:lnTo>
                  <a:pt x="116433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9120" y="168402"/>
            <a:ext cx="201295" cy="259715"/>
          </a:xfrm>
          <a:custGeom>
            <a:avLst/>
            <a:gdLst/>
            <a:ahLst/>
            <a:cxnLst/>
            <a:rect l="l" t="t" r="r" b="b"/>
            <a:pathLst>
              <a:path w="201295" h="259715">
                <a:moveTo>
                  <a:pt x="26225" y="0"/>
                </a:moveTo>
                <a:lnTo>
                  <a:pt x="31394" y="0"/>
                </a:lnTo>
                <a:lnTo>
                  <a:pt x="35623" y="253"/>
                </a:lnTo>
                <a:lnTo>
                  <a:pt x="51066" y="4825"/>
                </a:lnTo>
                <a:lnTo>
                  <a:pt x="51854" y="5842"/>
                </a:lnTo>
                <a:lnTo>
                  <a:pt x="52247" y="6984"/>
                </a:lnTo>
                <a:lnTo>
                  <a:pt x="52247" y="8381"/>
                </a:lnTo>
                <a:lnTo>
                  <a:pt x="52247" y="102743"/>
                </a:lnTo>
                <a:lnTo>
                  <a:pt x="148412" y="102743"/>
                </a:lnTo>
                <a:lnTo>
                  <a:pt x="148412" y="8381"/>
                </a:lnTo>
                <a:lnTo>
                  <a:pt x="148412" y="6984"/>
                </a:lnTo>
                <a:lnTo>
                  <a:pt x="148844" y="5842"/>
                </a:lnTo>
                <a:lnTo>
                  <a:pt x="149707" y="4825"/>
                </a:lnTo>
                <a:lnTo>
                  <a:pt x="150571" y="3682"/>
                </a:lnTo>
                <a:lnTo>
                  <a:pt x="169481" y="0"/>
                </a:lnTo>
                <a:lnTo>
                  <a:pt x="174637" y="0"/>
                </a:lnTo>
                <a:lnTo>
                  <a:pt x="179679" y="0"/>
                </a:lnTo>
                <a:lnTo>
                  <a:pt x="199377" y="4825"/>
                </a:lnTo>
                <a:lnTo>
                  <a:pt x="200240" y="5842"/>
                </a:lnTo>
                <a:lnTo>
                  <a:pt x="200672" y="6984"/>
                </a:lnTo>
                <a:lnTo>
                  <a:pt x="200672" y="8381"/>
                </a:lnTo>
                <a:lnTo>
                  <a:pt x="200672" y="251206"/>
                </a:lnTo>
                <a:lnTo>
                  <a:pt x="200672" y="252475"/>
                </a:lnTo>
                <a:lnTo>
                  <a:pt x="200240" y="253619"/>
                </a:lnTo>
                <a:lnTo>
                  <a:pt x="187159" y="258952"/>
                </a:lnTo>
                <a:lnTo>
                  <a:pt x="183845" y="259334"/>
                </a:lnTo>
                <a:lnTo>
                  <a:pt x="179679" y="259461"/>
                </a:lnTo>
                <a:lnTo>
                  <a:pt x="174637" y="259461"/>
                </a:lnTo>
                <a:lnTo>
                  <a:pt x="169481" y="259461"/>
                </a:lnTo>
                <a:lnTo>
                  <a:pt x="165201" y="259334"/>
                </a:lnTo>
                <a:lnTo>
                  <a:pt x="161823" y="258952"/>
                </a:lnTo>
                <a:lnTo>
                  <a:pt x="158445" y="258572"/>
                </a:lnTo>
                <a:lnTo>
                  <a:pt x="155803" y="257937"/>
                </a:lnTo>
                <a:lnTo>
                  <a:pt x="153885" y="257301"/>
                </a:lnTo>
                <a:lnTo>
                  <a:pt x="151955" y="256667"/>
                </a:lnTo>
                <a:lnTo>
                  <a:pt x="150571" y="255777"/>
                </a:lnTo>
                <a:lnTo>
                  <a:pt x="149707" y="254762"/>
                </a:lnTo>
                <a:lnTo>
                  <a:pt x="148844" y="253619"/>
                </a:lnTo>
                <a:lnTo>
                  <a:pt x="148412" y="252475"/>
                </a:lnTo>
                <a:lnTo>
                  <a:pt x="148412" y="251206"/>
                </a:lnTo>
                <a:lnTo>
                  <a:pt x="148412" y="147193"/>
                </a:lnTo>
                <a:lnTo>
                  <a:pt x="52247" y="147193"/>
                </a:lnTo>
                <a:lnTo>
                  <a:pt x="52247" y="251206"/>
                </a:lnTo>
                <a:lnTo>
                  <a:pt x="52247" y="252475"/>
                </a:lnTo>
                <a:lnTo>
                  <a:pt x="46888" y="257301"/>
                </a:lnTo>
                <a:lnTo>
                  <a:pt x="44907" y="257937"/>
                </a:lnTo>
                <a:lnTo>
                  <a:pt x="42252" y="258572"/>
                </a:lnTo>
                <a:lnTo>
                  <a:pt x="38938" y="258952"/>
                </a:lnTo>
                <a:lnTo>
                  <a:pt x="35623" y="259334"/>
                </a:lnTo>
                <a:lnTo>
                  <a:pt x="31394" y="259461"/>
                </a:lnTo>
                <a:lnTo>
                  <a:pt x="26225" y="259461"/>
                </a:lnTo>
                <a:lnTo>
                  <a:pt x="21196" y="259461"/>
                </a:lnTo>
                <a:lnTo>
                  <a:pt x="16979" y="259334"/>
                </a:lnTo>
                <a:lnTo>
                  <a:pt x="13614" y="258952"/>
                </a:lnTo>
                <a:lnTo>
                  <a:pt x="10236" y="258572"/>
                </a:lnTo>
                <a:lnTo>
                  <a:pt x="7543" y="257937"/>
                </a:lnTo>
                <a:lnTo>
                  <a:pt x="5562" y="257301"/>
                </a:lnTo>
                <a:lnTo>
                  <a:pt x="3568" y="256667"/>
                </a:lnTo>
                <a:lnTo>
                  <a:pt x="2146" y="255777"/>
                </a:lnTo>
                <a:lnTo>
                  <a:pt x="1295" y="254762"/>
                </a:lnTo>
                <a:lnTo>
                  <a:pt x="431" y="253619"/>
                </a:lnTo>
                <a:lnTo>
                  <a:pt x="0" y="252475"/>
                </a:lnTo>
                <a:lnTo>
                  <a:pt x="0" y="251206"/>
                </a:lnTo>
                <a:lnTo>
                  <a:pt x="0" y="8381"/>
                </a:lnTo>
                <a:lnTo>
                  <a:pt x="0" y="6984"/>
                </a:lnTo>
                <a:lnTo>
                  <a:pt x="431" y="5842"/>
                </a:lnTo>
                <a:lnTo>
                  <a:pt x="1295" y="4825"/>
                </a:lnTo>
                <a:lnTo>
                  <a:pt x="2146" y="3682"/>
                </a:lnTo>
                <a:lnTo>
                  <a:pt x="13614" y="634"/>
                </a:lnTo>
                <a:lnTo>
                  <a:pt x="16979" y="253"/>
                </a:lnTo>
                <a:lnTo>
                  <a:pt x="21196" y="0"/>
                </a:lnTo>
                <a:lnTo>
                  <a:pt x="26225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70628" y="165480"/>
            <a:ext cx="190500" cy="265430"/>
          </a:xfrm>
          <a:custGeom>
            <a:avLst/>
            <a:gdLst/>
            <a:ahLst/>
            <a:cxnLst/>
            <a:rect l="l" t="t" r="r" b="b"/>
            <a:pathLst>
              <a:path w="190500" h="265430">
                <a:moveTo>
                  <a:pt x="119125" y="0"/>
                </a:moveTo>
                <a:lnTo>
                  <a:pt x="126364" y="0"/>
                </a:lnTo>
                <a:lnTo>
                  <a:pt x="133223" y="508"/>
                </a:lnTo>
                <a:lnTo>
                  <a:pt x="139826" y="1777"/>
                </a:lnTo>
                <a:lnTo>
                  <a:pt x="146431" y="2921"/>
                </a:lnTo>
                <a:lnTo>
                  <a:pt x="152526" y="4445"/>
                </a:lnTo>
                <a:lnTo>
                  <a:pt x="158242" y="6476"/>
                </a:lnTo>
                <a:lnTo>
                  <a:pt x="163830" y="8382"/>
                </a:lnTo>
                <a:lnTo>
                  <a:pt x="168910" y="10541"/>
                </a:lnTo>
                <a:lnTo>
                  <a:pt x="173355" y="13080"/>
                </a:lnTo>
                <a:lnTo>
                  <a:pt x="177926" y="15621"/>
                </a:lnTo>
                <a:lnTo>
                  <a:pt x="181101" y="17779"/>
                </a:lnTo>
                <a:lnTo>
                  <a:pt x="182880" y="19558"/>
                </a:lnTo>
                <a:lnTo>
                  <a:pt x="184658" y="21336"/>
                </a:lnTo>
                <a:lnTo>
                  <a:pt x="188087" y="28575"/>
                </a:lnTo>
                <a:lnTo>
                  <a:pt x="188468" y="30479"/>
                </a:lnTo>
                <a:lnTo>
                  <a:pt x="188849" y="32639"/>
                </a:lnTo>
                <a:lnTo>
                  <a:pt x="188975" y="35178"/>
                </a:lnTo>
                <a:lnTo>
                  <a:pt x="189230" y="37592"/>
                </a:lnTo>
                <a:lnTo>
                  <a:pt x="189357" y="40767"/>
                </a:lnTo>
                <a:lnTo>
                  <a:pt x="189357" y="44450"/>
                </a:lnTo>
                <a:lnTo>
                  <a:pt x="189357" y="48387"/>
                </a:lnTo>
                <a:lnTo>
                  <a:pt x="187451" y="61341"/>
                </a:lnTo>
                <a:lnTo>
                  <a:pt x="186817" y="63119"/>
                </a:lnTo>
                <a:lnTo>
                  <a:pt x="186055" y="64389"/>
                </a:lnTo>
                <a:lnTo>
                  <a:pt x="185166" y="65150"/>
                </a:lnTo>
                <a:lnTo>
                  <a:pt x="184150" y="65913"/>
                </a:lnTo>
                <a:lnTo>
                  <a:pt x="183134" y="66294"/>
                </a:lnTo>
                <a:lnTo>
                  <a:pt x="181991" y="66294"/>
                </a:lnTo>
                <a:lnTo>
                  <a:pt x="179959" y="66294"/>
                </a:lnTo>
                <a:lnTo>
                  <a:pt x="177419" y="65150"/>
                </a:lnTo>
                <a:lnTo>
                  <a:pt x="174371" y="62865"/>
                </a:lnTo>
                <a:lnTo>
                  <a:pt x="171323" y="60578"/>
                </a:lnTo>
                <a:lnTo>
                  <a:pt x="167386" y="57912"/>
                </a:lnTo>
                <a:lnTo>
                  <a:pt x="162560" y="55118"/>
                </a:lnTo>
                <a:lnTo>
                  <a:pt x="157734" y="52197"/>
                </a:lnTo>
                <a:lnTo>
                  <a:pt x="152019" y="49657"/>
                </a:lnTo>
                <a:lnTo>
                  <a:pt x="145287" y="47371"/>
                </a:lnTo>
                <a:lnTo>
                  <a:pt x="138557" y="45085"/>
                </a:lnTo>
                <a:lnTo>
                  <a:pt x="130556" y="43815"/>
                </a:lnTo>
                <a:lnTo>
                  <a:pt x="121285" y="43815"/>
                </a:lnTo>
                <a:lnTo>
                  <a:pt x="82899" y="57784"/>
                </a:lnTo>
                <a:lnTo>
                  <a:pt x="60706" y="96139"/>
                </a:lnTo>
                <a:lnTo>
                  <a:pt x="56387" y="133223"/>
                </a:lnTo>
                <a:lnTo>
                  <a:pt x="56675" y="144176"/>
                </a:lnTo>
                <a:lnTo>
                  <a:pt x="66690" y="187658"/>
                </a:lnTo>
                <a:lnTo>
                  <a:pt x="95250" y="215900"/>
                </a:lnTo>
                <a:lnTo>
                  <a:pt x="122682" y="221107"/>
                </a:lnTo>
                <a:lnTo>
                  <a:pt x="131952" y="221107"/>
                </a:lnTo>
                <a:lnTo>
                  <a:pt x="140081" y="219964"/>
                </a:lnTo>
                <a:lnTo>
                  <a:pt x="146812" y="217805"/>
                </a:lnTo>
                <a:lnTo>
                  <a:pt x="153543" y="215646"/>
                </a:lnTo>
                <a:lnTo>
                  <a:pt x="179197" y="201295"/>
                </a:lnTo>
                <a:lnTo>
                  <a:pt x="181610" y="200279"/>
                </a:lnTo>
                <a:lnTo>
                  <a:pt x="183387" y="200279"/>
                </a:lnTo>
                <a:lnTo>
                  <a:pt x="184658" y="200279"/>
                </a:lnTo>
                <a:lnTo>
                  <a:pt x="185674" y="200533"/>
                </a:lnTo>
                <a:lnTo>
                  <a:pt x="190119" y="217551"/>
                </a:lnTo>
                <a:lnTo>
                  <a:pt x="190119" y="222250"/>
                </a:lnTo>
                <a:lnTo>
                  <a:pt x="190119" y="225552"/>
                </a:lnTo>
                <a:lnTo>
                  <a:pt x="189992" y="228473"/>
                </a:lnTo>
                <a:lnTo>
                  <a:pt x="189737" y="230759"/>
                </a:lnTo>
                <a:lnTo>
                  <a:pt x="189611" y="233045"/>
                </a:lnTo>
                <a:lnTo>
                  <a:pt x="189357" y="235077"/>
                </a:lnTo>
                <a:lnTo>
                  <a:pt x="188849" y="236728"/>
                </a:lnTo>
                <a:lnTo>
                  <a:pt x="188468" y="238379"/>
                </a:lnTo>
                <a:lnTo>
                  <a:pt x="187960" y="239776"/>
                </a:lnTo>
                <a:lnTo>
                  <a:pt x="187325" y="240919"/>
                </a:lnTo>
                <a:lnTo>
                  <a:pt x="186689" y="242189"/>
                </a:lnTo>
                <a:lnTo>
                  <a:pt x="185547" y="243586"/>
                </a:lnTo>
                <a:lnTo>
                  <a:pt x="184150" y="244983"/>
                </a:lnTo>
                <a:lnTo>
                  <a:pt x="182625" y="246507"/>
                </a:lnTo>
                <a:lnTo>
                  <a:pt x="147447" y="261747"/>
                </a:lnTo>
                <a:lnTo>
                  <a:pt x="123571" y="265430"/>
                </a:lnTo>
                <a:lnTo>
                  <a:pt x="114554" y="265430"/>
                </a:lnTo>
                <a:lnTo>
                  <a:pt x="66929" y="257302"/>
                </a:lnTo>
                <a:lnTo>
                  <a:pt x="30734" y="232918"/>
                </a:lnTo>
                <a:lnTo>
                  <a:pt x="7874" y="192532"/>
                </a:lnTo>
                <a:lnTo>
                  <a:pt x="480" y="151616"/>
                </a:lnTo>
                <a:lnTo>
                  <a:pt x="0" y="136017"/>
                </a:lnTo>
                <a:lnTo>
                  <a:pt x="545" y="120106"/>
                </a:lnTo>
                <a:lnTo>
                  <a:pt x="8636" y="77850"/>
                </a:lnTo>
                <a:lnTo>
                  <a:pt x="33147" y="35178"/>
                </a:lnTo>
                <a:lnTo>
                  <a:pt x="70738" y="8890"/>
                </a:lnTo>
                <a:lnTo>
                  <a:pt x="106243" y="549"/>
                </a:lnTo>
                <a:lnTo>
                  <a:pt x="119125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71823" y="165480"/>
            <a:ext cx="190500" cy="265430"/>
          </a:xfrm>
          <a:custGeom>
            <a:avLst/>
            <a:gdLst/>
            <a:ahLst/>
            <a:cxnLst/>
            <a:rect l="l" t="t" r="r" b="b"/>
            <a:pathLst>
              <a:path w="190500" h="265430">
                <a:moveTo>
                  <a:pt x="119125" y="0"/>
                </a:moveTo>
                <a:lnTo>
                  <a:pt x="126364" y="0"/>
                </a:lnTo>
                <a:lnTo>
                  <a:pt x="133223" y="508"/>
                </a:lnTo>
                <a:lnTo>
                  <a:pt x="139826" y="1777"/>
                </a:lnTo>
                <a:lnTo>
                  <a:pt x="146430" y="2921"/>
                </a:lnTo>
                <a:lnTo>
                  <a:pt x="152526" y="4445"/>
                </a:lnTo>
                <a:lnTo>
                  <a:pt x="158241" y="6476"/>
                </a:lnTo>
                <a:lnTo>
                  <a:pt x="163829" y="8382"/>
                </a:lnTo>
                <a:lnTo>
                  <a:pt x="168910" y="10541"/>
                </a:lnTo>
                <a:lnTo>
                  <a:pt x="173354" y="13080"/>
                </a:lnTo>
                <a:lnTo>
                  <a:pt x="177926" y="15621"/>
                </a:lnTo>
                <a:lnTo>
                  <a:pt x="181101" y="17779"/>
                </a:lnTo>
                <a:lnTo>
                  <a:pt x="182879" y="19558"/>
                </a:lnTo>
                <a:lnTo>
                  <a:pt x="184658" y="21336"/>
                </a:lnTo>
                <a:lnTo>
                  <a:pt x="188975" y="35178"/>
                </a:lnTo>
                <a:lnTo>
                  <a:pt x="189229" y="37592"/>
                </a:lnTo>
                <a:lnTo>
                  <a:pt x="189356" y="40767"/>
                </a:lnTo>
                <a:lnTo>
                  <a:pt x="189356" y="44450"/>
                </a:lnTo>
                <a:lnTo>
                  <a:pt x="189356" y="48387"/>
                </a:lnTo>
                <a:lnTo>
                  <a:pt x="187451" y="61341"/>
                </a:lnTo>
                <a:lnTo>
                  <a:pt x="186816" y="63119"/>
                </a:lnTo>
                <a:lnTo>
                  <a:pt x="186054" y="64389"/>
                </a:lnTo>
                <a:lnTo>
                  <a:pt x="185165" y="65150"/>
                </a:lnTo>
                <a:lnTo>
                  <a:pt x="184150" y="65913"/>
                </a:lnTo>
                <a:lnTo>
                  <a:pt x="183134" y="66294"/>
                </a:lnTo>
                <a:lnTo>
                  <a:pt x="181990" y="66294"/>
                </a:lnTo>
                <a:lnTo>
                  <a:pt x="179959" y="66294"/>
                </a:lnTo>
                <a:lnTo>
                  <a:pt x="177418" y="65150"/>
                </a:lnTo>
                <a:lnTo>
                  <a:pt x="174371" y="62865"/>
                </a:lnTo>
                <a:lnTo>
                  <a:pt x="171323" y="60578"/>
                </a:lnTo>
                <a:lnTo>
                  <a:pt x="167386" y="57912"/>
                </a:lnTo>
                <a:lnTo>
                  <a:pt x="162560" y="55118"/>
                </a:lnTo>
                <a:lnTo>
                  <a:pt x="157734" y="52197"/>
                </a:lnTo>
                <a:lnTo>
                  <a:pt x="152018" y="49657"/>
                </a:lnTo>
                <a:lnTo>
                  <a:pt x="145287" y="47371"/>
                </a:lnTo>
                <a:lnTo>
                  <a:pt x="138556" y="45085"/>
                </a:lnTo>
                <a:lnTo>
                  <a:pt x="130555" y="43815"/>
                </a:lnTo>
                <a:lnTo>
                  <a:pt x="121285" y="43815"/>
                </a:lnTo>
                <a:lnTo>
                  <a:pt x="82899" y="57784"/>
                </a:lnTo>
                <a:lnTo>
                  <a:pt x="60705" y="96139"/>
                </a:lnTo>
                <a:lnTo>
                  <a:pt x="56387" y="133223"/>
                </a:lnTo>
                <a:lnTo>
                  <a:pt x="56675" y="144176"/>
                </a:lnTo>
                <a:lnTo>
                  <a:pt x="66690" y="187658"/>
                </a:lnTo>
                <a:lnTo>
                  <a:pt x="95250" y="215900"/>
                </a:lnTo>
                <a:lnTo>
                  <a:pt x="122681" y="221107"/>
                </a:lnTo>
                <a:lnTo>
                  <a:pt x="131952" y="221107"/>
                </a:lnTo>
                <a:lnTo>
                  <a:pt x="169037" y="207899"/>
                </a:lnTo>
                <a:lnTo>
                  <a:pt x="179197" y="201295"/>
                </a:lnTo>
                <a:lnTo>
                  <a:pt x="181610" y="200279"/>
                </a:lnTo>
                <a:lnTo>
                  <a:pt x="183387" y="200279"/>
                </a:lnTo>
                <a:lnTo>
                  <a:pt x="184658" y="200279"/>
                </a:lnTo>
                <a:lnTo>
                  <a:pt x="185674" y="200533"/>
                </a:lnTo>
                <a:lnTo>
                  <a:pt x="186562" y="201041"/>
                </a:lnTo>
                <a:lnTo>
                  <a:pt x="187325" y="201549"/>
                </a:lnTo>
                <a:lnTo>
                  <a:pt x="187960" y="202565"/>
                </a:lnTo>
                <a:lnTo>
                  <a:pt x="188467" y="204216"/>
                </a:lnTo>
                <a:lnTo>
                  <a:pt x="188975" y="205867"/>
                </a:lnTo>
                <a:lnTo>
                  <a:pt x="189484" y="208026"/>
                </a:lnTo>
                <a:lnTo>
                  <a:pt x="189737" y="210820"/>
                </a:lnTo>
                <a:lnTo>
                  <a:pt x="189991" y="213741"/>
                </a:lnTo>
                <a:lnTo>
                  <a:pt x="190118" y="217551"/>
                </a:lnTo>
                <a:lnTo>
                  <a:pt x="190118" y="222250"/>
                </a:lnTo>
                <a:lnTo>
                  <a:pt x="190118" y="225552"/>
                </a:lnTo>
                <a:lnTo>
                  <a:pt x="189991" y="228473"/>
                </a:lnTo>
                <a:lnTo>
                  <a:pt x="189737" y="230759"/>
                </a:lnTo>
                <a:lnTo>
                  <a:pt x="189611" y="233045"/>
                </a:lnTo>
                <a:lnTo>
                  <a:pt x="189356" y="235077"/>
                </a:lnTo>
                <a:lnTo>
                  <a:pt x="188849" y="236728"/>
                </a:lnTo>
                <a:lnTo>
                  <a:pt x="188467" y="238379"/>
                </a:lnTo>
                <a:lnTo>
                  <a:pt x="187960" y="239776"/>
                </a:lnTo>
                <a:lnTo>
                  <a:pt x="187325" y="240919"/>
                </a:lnTo>
                <a:lnTo>
                  <a:pt x="186689" y="242189"/>
                </a:lnTo>
                <a:lnTo>
                  <a:pt x="185547" y="243586"/>
                </a:lnTo>
                <a:lnTo>
                  <a:pt x="184150" y="244983"/>
                </a:lnTo>
                <a:lnTo>
                  <a:pt x="182625" y="246507"/>
                </a:lnTo>
                <a:lnTo>
                  <a:pt x="147447" y="261747"/>
                </a:lnTo>
                <a:lnTo>
                  <a:pt x="123571" y="265430"/>
                </a:lnTo>
                <a:lnTo>
                  <a:pt x="114553" y="265430"/>
                </a:lnTo>
                <a:lnTo>
                  <a:pt x="66928" y="257302"/>
                </a:lnTo>
                <a:lnTo>
                  <a:pt x="30734" y="232918"/>
                </a:lnTo>
                <a:lnTo>
                  <a:pt x="7874" y="192532"/>
                </a:lnTo>
                <a:lnTo>
                  <a:pt x="480" y="151616"/>
                </a:lnTo>
                <a:lnTo>
                  <a:pt x="0" y="136017"/>
                </a:lnTo>
                <a:lnTo>
                  <a:pt x="545" y="120106"/>
                </a:lnTo>
                <a:lnTo>
                  <a:pt x="8636" y="77850"/>
                </a:lnTo>
                <a:lnTo>
                  <a:pt x="33147" y="35178"/>
                </a:lnTo>
                <a:lnTo>
                  <a:pt x="70738" y="8890"/>
                </a:lnTo>
                <a:lnTo>
                  <a:pt x="106243" y="549"/>
                </a:lnTo>
                <a:lnTo>
                  <a:pt x="119125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82590" y="165100"/>
            <a:ext cx="243840" cy="266700"/>
          </a:xfrm>
          <a:custGeom>
            <a:avLst/>
            <a:gdLst/>
            <a:ahLst/>
            <a:cxnLst/>
            <a:rect l="l" t="t" r="r" b="b"/>
            <a:pathLst>
              <a:path w="243839" h="266700">
                <a:moveTo>
                  <a:pt x="124206" y="0"/>
                </a:moveTo>
                <a:lnTo>
                  <a:pt x="164175" y="4339"/>
                </a:lnTo>
                <a:lnTo>
                  <a:pt x="205128" y="23999"/>
                </a:lnTo>
                <a:lnTo>
                  <a:pt x="231447" y="60392"/>
                </a:lnTo>
                <a:lnTo>
                  <a:pt x="241538" y="98901"/>
                </a:lnTo>
                <a:lnTo>
                  <a:pt x="243459" y="130048"/>
                </a:lnTo>
                <a:lnTo>
                  <a:pt x="242958" y="145623"/>
                </a:lnTo>
                <a:lnTo>
                  <a:pt x="235458" y="187325"/>
                </a:lnTo>
                <a:lnTo>
                  <a:pt x="211836" y="230124"/>
                </a:lnTo>
                <a:lnTo>
                  <a:pt x="172974" y="256921"/>
                </a:lnTo>
                <a:lnTo>
                  <a:pt x="134165" y="265618"/>
                </a:lnTo>
                <a:lnTo>
                  <a:pt x="119380" y="266191"/>
                </a:lnTo>
                <a:lnTo>
                  <a:pt x="104882" y="265693"/>
                </a:lnTo>
                <a:lnTo>
                  <a:pt x="67056" y="258317"/>
                </a:lnTo>
                <a:lnTo>
                  <a:pt x="29845" y="234441"/>
                </a:lnTo>
                <a:lnTo>
                  <a:pt x="7493" y="193421"/>
                </a:lnTo>
                <a:lnTo>
                  <a:pt x="474" y="151076"/>
                </a:lnTo>
                <a:lnTo>
                  <a:pt x="0" y="134620"/>
                </a:lnTo>
                <a:lnTo>
                  <a:pt x="500" y="119455"/>
                </a:lnTo>
                <a:lnTo>
                  <a:pt x="8000" y="78485"/>
                </a:lnTo>
                <a:lnTo>
                  <a:pt x="31623" y="36068"/>
                </a:lnTo>
                <a:lnTo>
                  <a:pt x="70485" y="9271"/>
                </a:lnTo>
                <a:lnTo>
                  <a:pt x="109347" y="573"/>
                </a:lnTo>
                <a:lnTo>
                  <a:pt x="124206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83786" y="165100"/>
            <a:ext cx="243840" cy="266700"/>
          </a:xfrm>
          <a:custGeom>
            <a:avLst/>
            <a:gdLst/>
            <a:ahLst/>
            <a:cxnLst/>
            <a:rect l="l" t="t" r="r" b="b"/>
            <a:pathLst>
              <a:path w="243839" h="266700">
                <a:moveTo>
                  <a:pt x="124205" y="0"/>
                </a:moveTo>
                <a:lnTo>
                  <a:pt x="164175" y="4339"/>
                </a:lnTo>
                <a:lnTo>
                  <a:pt x="205128" y="23999"/>
                </a:lnTo>
                <a:lnTo>
                  <a:pt x="231447" y="60392"/>
                </a:lnTo>
                <a:lnTo>
                  <a:pt x="241538" y="98901"/>
                </a:lnTo>
                <a:lnTo>
                  <a:pt x="243459" y="130048"/>
                </a:lnTo>
                <a:lnTo>
                  <a:pt x="242958" y="145623"/>
                </a:lnTo>
                <a:lnTo>
                  <a:pt x="235458" y="187325"/>
                </a:lnTo>
                <a:lnTo>
                  <a:pt x="211836" y="230124"/>
                </a:lnTo>
                <a:lnTo>
                  <a:pt x="172974" y="256921"/>
                </a:lnTo>
                <a:lnTo>
                  <a:pt x="134165" y="265618"/>
                </a:lnTo>
                <a:lnTo>
                  <a:pt x="119379" y="266191"/>
                </a:lnTo>
                <a:lnTo>
                  <a:pt x="104882" y="265693"/>
                </a:lnTo>
                <a:lnTo>
                  <a:pt x="67055" y="258317"/>
                </a:lnTo>
                <a:lnTo>
                  <a:pt x="29845" y="234441"/>
                </a:lnTo>
                <a:lnTo>
                  <a:pt x="7492" y="193421"/>
                </a:lnTo>
                <a:lnTo>
                  <a:pt x="474" y="151076"/>
                </a:lnTo>
                <a:lnTo>
                  <a:pt x="0" y="134620"/>
                </a:lnTo>
                <a:lnTo>
                  <a:pt x="500" y="119455"/>
                </a:lnTo>
                <a:lnTo>
                  <a:pt x="8000" y="78485"/>
                </a:lnTo>
                <a:lnTo>
                  <a:pt x="31623" y="36068"/>
                </a:lnTo>
                <a:lnTo>
                  <a:pt x="70485" y="9271"/>
                </a:lnTo>
                <a:lnTo>
                  <a:pt x="109346" y="573"/>
                </a:lnTo>
                <a:lnTo>
                  <a:pt x="124205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28622" y="165100"/>
            <a:ext cx="243840" cy="266700"/>
          </a:xfrm>
          <a:custGeom>
            <a:avLst/>
            <a:gdLst/>
            <a:ahLst/>
            <a:cxnLst/>
            <a:rect l="l" t="t" r="r" b="b"/>
            <a:pathLst>
              <a:path w="243839" h="266700">
                <a:moveTo>
                  <a:pt x="124206" y="0"/>
                </a:moveTo>
                <a:lnTo>
                  <a:pt x="164175" y="4339"/>
                </a:lnTo>
                <a:lnTo>
                  <a:pt x="205128" y="23999"/>
                </a:lnTo>
                <a:lnTo>
                  <a:pt x="231447" y="60392"/>
                </a:lnTo>
                <a:lnTo>
                  <a:pt x="241538" y="98901"/>
                </a:lnTo>
                <a:lnTo>
                  <a:pt x="243459" y="130048"/>
                </a:lnTo>
                <a:lnTo>
                  <a:pt x="242958" y="145623"/>
                </a:lnTo>
                <a:lnTo>
                  <a:pt x="235458" y="187325"/>
                </a:lnTo>
                <a:lnTo>
                  <a:pt x="211835" y="230124"/>
                </a:lnTo>
                <a:lnTo>
                  <a:pt x="172974" y="256921"/>
                </a:lnTo>
                <a:lnTo>
                  <a:pt x="134165" y="265618"/>
                </a:lnTo>
                <a:lnTo>
                  <a:pt x="119380" y="266191"/>
                </a:lnTo>
                <a:lnTo>
                  <a:pt x="104882" y="265693"/>
                </a:lnTo>
                <a:lnTo>
                  <a:pt x="67056" y="258317"/>
                </a:lnTo>
                <a:lnTo>
                  <a:pt x="29845" y="234441"/>
                </a:lnTo>
                <a:lnTo>
                  <a:pt x="7493" y="193421"/>
                </a:lnTo>
                <a:lnTo>
                  <a:pt x="474" y="151076"/>
                </a:lnTo>
                <a:lnTo>
                  <a:pt x="0" y="134620"/>
                </a:lnTo>
                <a:lnTo>
                  <a:pt x="500" y="119455"/>
                </a:lnTo>
                <a:lnTo>
                  <a:pt x="8001" y="78485"/>
                </a:lnTo>
                <a:lnTo>
                  <a:pt x="31623" y="36068"/>
                </a:lnTo>
                <a:lnTo>
                  <a:pt x="70485" y="9271"/>
                </a:lnTo>
                <a:lnTo>
                  <a:pt x="109347" y="573"/>
                </a:lnTo>
                <a:lnTo>
                  <a:pt x="124206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14135" y="143763"/>
            <a:ext cx="86360" cy="353060"/>
          </a:xfrm>
          <a:custGeom>
            <a:avLst/>
            <a:gdLst/>
            <a:ahLst/>
            <a:cxnLst/>
            <a:rect l="l" t="t" r="r" b="b"/>
            <a:pathLst>
              <a:path w="86360" h="353059">
                <a:moveTo>
                  <a:pt x="21843" y="0"/>
                </a:moveTo>
                <a:lnTo>
                  <a:pt x="25908" y="0"/>
                </a:lnTo>
                <a:lnTo>
                  <a:pt x="29337" y="126"/>
                </a:lnTo>
                <a:lnTo>
                  <a:pt x="32003" y="380"/>
                </a:lnTo>
                <a:lnTo>
                  <a:pt x="34543" y="507"/>
                </a:lnTo>
                <a:lnTo>
                  <a:pt x="62039" y="46545"/>
                </a:lnTo>
                <a:lnTo>
                  <a:pt x="75311" y="88900"/>
                </a:lnTo>
                <a:lnTo>
                  <a:pt x="83312" y="132032"/>
                </a:lnTo>
                <a:lnTo>
                  <a:pt x="85978" y="176021"/>
                </a:lnTo>
                <a:lnTo>
                  <a:pt x="85814" y="187213"/>
                </a:lnTo>
                <a:lnTo>
                  <a:pt x="81958" y="231126"/>
                </a:lnTo>
                <a:lnTo>
                  <a:pt x="72753" y="274042"/>
                </a:lnTo>
                <a:lnTo>
                  <a:pt x="58388" y="316144"/>
                </a:lnTo>
                <a:lnTo>
                  <a:pt x="43814" y="347344"/>
                </a:lnTo>
                <a:lnTo>
                  <a:pt x="43434" y="348233"/>
                </a:lnTo>
                <a:lnTo>
                  <a:pt x="42799" y="349122"/>
                </a:lnTo>
                <a:lnTo>
                  <a:pt x="41783" y="349757"/>
                </a:lnTo>
                <a:lnTo>
                  <a:pt x="40766" y="350519"/>
                </a:lnTo>
                <a:lnTo>
                  <a:pt x="30987" y="352678"/>
                </a:lnTo>
                <a:lnTo>
                  <a:pt x="28321" y="352932"/>
                </a:lnTo>
                <a:lnTo>
                  <a:pt x="25146" y="353059"/>
                </a:lnTo>
                <a:lnTo>
                  <a:pt x="21462" y="353059"/>
                </a:lnTo>
                <a:lnTo>
                  <a:pt x="16001" y="353059"/>
                </a:lnTo>
                <a:lnTo>
                  <a:pt x="2159" y="349884"/>
                </a:lnTo>
                <a:lnTo>
                  <a:pt x="635" y="348868"/>
                </a:lnTo>
                <a:lnTo>
                  <a:pt x="0" y="347598"/>
                </a:lnTo>
                <a:lnTo>
                  <a:pt x="0" y="346074"/>
                </a:lnTo>
                <a:lnTo>
                  <a:pt x="0" y="344550"/>
                </a:lnTo>
                <a:lnTo>
                  <a:pt x="380" y="342645"/>
                </a:lnTo>
                <a:lnTo>
                  <a:pt x="1142" y="340613"/>
                </a:lnTo>
                <a:lnTo>
                  <a:pt x="8929" y="320964"/>
                </a:lnTo>
                <a:lnTo>
                  <a:pt x="15716" y="301053"/>
                </a:lnTo>
                <a:lnTo>
                  <a:pt x="26288" y="260349"/>
                </a:lnTo>
                <a:lnTo>
                  <a:pt x="32750" y="218614"/>
                </a:lnTo>
                <a:lnTo>
                  <a:pt x="34925" y="175640"/>
                </a:lnTo>
                <a:lnTo>
                  <a:pt x="34399" y="154140"/>
                </a:lnTo>
                <a:lnTo>
                  <a:pt x="30156" y="111900"/>
                </a:lnTo>
                <a:lnTo>
                  <a:pt x="21607" y="70683"/>
                </a:lnTo>
                <a:lnTo>
                  <a:pt x="8895" y="30678"/>
                </a:lnTo>
                <a:lnTo>
                  <a:pt x="253" y="9397"/>
                </a:lnTo>
                <a:lnTo>
                  <a:pt x="126" y="7874"/>
                </a:lnTo>
                <a:lnTo>
                  <a:pt x="10033" y="761"/>
                </a:lnTo>
                <a:lnTo>
                  <a:pt x="12953" y="253"/>
                </a:lnTo>
                <a:lnTo>
                  <a:pt x="16890" y="0"/>
                </a:lnTo>
                <a:lnTo>
                  <a:pt x="21843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49596" y="143763"/>
            <a:ext cx="86360" cy="353060"/>
          </a:xfrm>
          <a:custGeom>
            <a:avLst/>
            <a:gdLst/>
            <a:ahLst/>
            <a:cxnLst/>
            <a:rect l="l" t="t" r="r" b="b"/>
            <a:pathLst>
              <a:path w="86360" h="353059">
                <a:moveTo>
                  <a:pt x="64388" y="0"/>
                </a:moveTo>
                <a:lnTo>
                  <a:pt x="69214" y="0"/>
                </a:lnTo>
                <a:lnTo>
                  <a:pt x="73151" y="253"/>
                </a:lnTo>
                <a:lnTo>
                  <a:pt x="76200" y="761"/>
                </a:lnTo>
                <a:lnTo>
                  <a:pt x="79248" y="1142"/>
                </a:lnTo>
                <a:lnTo>
                  <a:pt x="81533" y="1904"/>
                </a:lnTo>
                <a:lnTo>
                  <a:pt x="83057" y="2793"/>
                </a:lnTo>
                <a:lnTo>
                  <a:pt x="84708" y="3682"/>
                </a:lnTo>
                <a:lnTo>
                  <a:pt x="85598" y="4952"/>
                </a:lnTo>
                <a:lnTo>
                  <a:pt x="85725" y="6350"/>
                </a:lnTo>
                <a:lnTo>
                  <a:pt x="85978" y="7874"/>
                </a:lnTo>
                <a:lnTo>
                  <a:pt x="85725" y="9397"/>
                </a:lnTo>
                <a:lnTo>
                  <a:pt x="85089" y="11175"/>
                </a:lnTo>
                <a:lnTo>
                  <a:pt x="77229" y="30678"/>
                </a:lnTo>
                <a:lnTo>
                  <a:pt x="70405" y="50514"/>
                </a:lnTo>
                <a:lnTo>
                  <a:pt x="59816" y="91185"/>
                </a:lnTo>
                <a:lnTo>
                  <a:pt x="53419" y="132889"/>
                </a:lnTo>
                <a:lnTo>
                  <a:pt x="51307" y="175640"/>
                </a:lnTo>
                <a:lnTo>
                  <a:pt x="51853" y="197268"/>
                </a:lnTo>
                <a:lnTo>
                  <a:pt x="56183" y="239523"/>
                </a:lnTo>
                <a:lnTo>
                  <a:pt x="64726" y="280606"/>
                </a:lnTo>
                <a:lnTo>
                  <a:pt x="77196" y="320801"/>
                </a:lnTo>
                <a:lnTo>
                  <a:pt x="85725" y="342645"/>
                </a:lnTo>
                <a:lnTo>
                  <a:pt x="86105" y="344550"/>
                </a:lnTo>
                <a:lnTo>
                  <a:pt x="86105" y="346074"/>
                </a:lnTo>
                <a:lnTo>
                  <a:pt x="86105" y="347598"/>
                </a:lnTo>
                <a:lnTo>
                  <a:pt x="85343" y="348868"/>
                </a:lnTo>
                <a:lnTo>
                  <a:pt x="83947" y="349884"/>
                </a:lnTo>
                <a:lnTo>
                  <a:pt x="82423" y="351027"/>
                </a:lnTo>
                <a:lnTo>
                  <a:pt x="80263" y="351789"/>
                </a:lnTo>
                <a:lnTo>
                  <a:pt x="77215" y="352297"/>
                </a:lnTo>
                <a:lnTo>
                  <a:pt x="74294" y="352805"/>
                </a:lnTo>
                <a:lnTo>
                  <a:pt x="70103" y="353059"/>
                </a:lnTo>
                <a:lnTo>
                  <a:pt x="64769" y="353059"/>
                </a:lnTo>
                <a:lnTo>
                  <a:pt x="61087" y="353059"/>
                </a:lnTo>
                <a:lnTo>
                  <a:pt x="57912" y="352932"/>
                </a:lnTo>
                <a:lnTo>
                  <a:pt x="55244" y="352678"/>
                </a:lnTo>
                <a:lnTo>
                  <a:pt x="52577" y="352424"/>
                </a:lnTo>
                <a:lnTo>
                  <a:pt x="50418" y="352043"/>
                </a:lnTo>
                <a:lnTo>
                  <a:pt x="48640" y="351662"/>
                </a:lnTo>
                <a:lnTo>
                  <a:pt x="46862" y="351154"/>
                </a:lnTo>
                <a:lnTo>
                  <a:pt x="45465" y="350519"/>
                </a:lnTo>
                <a:lnTo>
                  <a:pt x="44450" y="349757"/>
                </a:lnTo>
                <a:lnTo>
                  <a:pt x="43433" y="349122"/>
                </a:lnTo>
                <a:lnTo>
                  <a:pt x="42799" y="348233"/>
                </a:lnTo>
                <a:lnTo>
                  <a:pt x="42417" y="347344"/>
                </a:lnTo>
                <a:lnTo>
                  <a:pt x="37179" y="336960"/>
                </a:lnTo>
                <a:lnTo>
                  <a:pt x="19917" y="295187"/>
                </a:lnTo>
                <a:lnTo>
                  <a:pt x="8042" y="252704"/>
                </a:lnTo>
                <a:lnTo>
                  <a:pt x="1500" y="209311"/>
                </a:lnTo>
                <a:lnTo>
                  <a:pt x="0" y="176021"/>
                </a:lnTo>
                <a:lnTo>
                  <a:pt x="168" y="164976"/>
                </a:lnTo>
                <a:lnTo>
                  <a:pt x="4294" y="121225"/>
                </a:lnTo>
                <a:lnTo>
                  <a:pt x="13626" y="78253"/>
                </a:lnTo>
                <a:lnTo>
                  <a:pt x="28076" y="36004"/>
                </a:lnTo>
                <a:lnTo>
                  <a:pt x="42417" y="4571"/>
                </a:lnTo>
                <a:lnTo>
                  <a:pt x="42672" y="3936"/>
                </a:lnTo>
                <a:lnTo>
                  <a:pt x="53975" y="380"/>
                </a:lnTo>
                <a:lnTo>
                  <a:pt x="56768" y="126"/>
                </a:lnTo>
                <a:lnTo>
                  <a:pt x="60198" y="0"/>
                </a:lnTo>
                <a:lnTo>
                  <a:pt x="64388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60700" y="131318"/>
            <a:ext cx="169545" cy="355600"/>
          </a:xfrm>
          <a:custGeom>
            <a:avLst/>
            <a:gdLst/>
            <a:ahLst/>
            <a:cxnLst/>
            <a:rect l="l" t="t" r="r" b="b"/>
            <a:pathLst>
              <a:path w="169544" h="355600">
                <a:moveTo>
                  <a:pt x="144780" y="0"/>
                </a:moveTo>
                <a:lnTo>
                  <a:pt x="150241" y="0"/>
                </a:lnTo>
                <a:lnTo>
                  <a:pt x="154812" y="253"/>
                </a:lnTo>
                <a:lnTo>
                  <a:pt x="158114" y="761"/>
                </a:lnTo>
                <a:lnTo>
                  <a:pt x="161544" y="1270"/>
                </a:lnTo>
                <a:lnTo>
                  <a:pt x="164083" y="2031"/>
                </a:lnTo>
                <a:lnTo>
                  <a:pt x="165735" y="3175"/>
                </a:lnTo>
                <a:lnTo>
                  <a:pt x="167512" y="4190"/>
                </a:lnTo>
                <a:lnTo>
                  <a:pt x="168529" y="5587"/>
                </a:lnTo>
                <a:lnTo>
                  <a:pt x="168782" y="7238"/>
                </a:lnTo>
                <a:lnTo>
                  <a:pt x="169037" y="8889"/>
                </a:lnTo>
                <a:lnTo>
                  <a:pt x="49530" y="346836"/>
                </a:lnTo>
                <a:lnTo>
                  <a:pt x="42544" y="353567"/>
                </a:lnTo>
                <a:lnTo>
                  <a:pt x="40639" y="354329"/>
                </a:lnTo>
                <a:lnTo>
                  <a:pt x="38226" y="354837"/>
                </a:lnTo>
                <a:lnTo>
                  <a:pt x="35306" y="355091"/>
                </a:lnTo>
                <a:lnTo>
                  <a:pt x="32512" y="355472"/>
                </a:lnTo>
                <a:lnTo>
                  <a:pt x="28956" y="355599"/>
                </a:lnTo>
                <a:lnTo>
                  <a:pt x="24511" y="355599"/>
                </a:lnTo>
                <a:lnTo>
                  <a:pt x="19050" y="355599"/>
                </a:lnTo>
                <a:lnTo>
                  <a:pt x="14605" y="355345"/>
                </a:lnTo>
                <a:lnTo>
                  <a:pt x="11175" y="354837"/>
                </a:lnTo>
                <a:lnTo>
                  <a:pt x="7747" y="354329"/>
                </a:lnTo>
                <a:lnTo>
                  <a:pt x="5206" y="353440"/>
                </a:lnTo>
                <a:lnTo>
                  <a:pt x="3429" y="352424"/>
                </a:lnTo>
                <a:lnTo>
                  <a:pt x="1524" y="351408"/>
                </a:lnTo>
                <a:lnTo>
                  <a:pt x="507" y="350011"/>
                </a:lnTo>
                <a:lnTo>
                  <a:pt x="254" y="348360"/>
                </a:lnTo>
                <a:lnTo>
                  <a:pt x="0" y="346709"/>
                </a:lnTo>
                <a:lnTo>
                  <a:pt x="254" y="344804"/>
                </a:lnTo>
                <a:lnTo>
                  <a:pt x="1143" y="342518"/>
                </a:lnTo>
                <a:lnTo>
                  <a:pt x="119887" y="8889"/>
                </a:lnTo>
                <a:lnTo>
                  <a:pt x="120395" y="7238"/>
                </a:lnTo>
                <a:lnTo>
                  <a:pt x="121157" y="5714"/>
                </a:lnTo>
                <a:lnTo>
                  <a:pt x="122300" y="4572"/>
                </a:lnTo>
                <a:lnTo>
                  <a:pt x="123317" y="3555"/>
                </a:lnTo>
                <a:lnTo>
                  <a:pt x="133857" y="507"/>
                </a:lnTo>
                <a:lnTo>
                  <a:pt x="136906" y="126"/>
                </a:lnTo>
                <a:lnTo>
                  <a:pt x="140462" y="0"/>
                </a:lnTo>
                <a:lnTo>
                  <a:pt x="144780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6679" y="906780"/>
            <a:ext cx="507492" cy="2773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9454" y="656081"/>
            <a:ext cx="481953" cy="26085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0804" y="852424"/>
            <a:ext cx="65176" cy="690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0804" y="722502"/>
            <a:ext cx="65176" cy="690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9454" y="657351"/>
            <a:ext cx="152400" cy="257175"/>
          </a:xfrm>
          <a:custGeom>
            <a:avLst/>
            <a:gdLst/>
            <a:ahLst/>
            <a:cxnLst/>
            <a:rect l="l" t="t" r="r" b="b"/>
            <a:pathLst>
              <a:path w="152400" h="257175">
                <a:moveTo>
                  <a:pt x="15495" y="0"/>
                </a:moveTo>
                <a:lnTo>
                  <a:pt x="143854" y="0"/>
                </a:lnTo>
                <a:lnTo>
                  <a:pt x="145035" y="0"/>
                </a:lnTo>
                <a:lnTo>
                  <a:pt x="146102" y="253"/>
                </a:lnTo>
                <a:lnTo>
                  <a:pt x="150902" y="10795"/>
                </a:lnTo>
                <a:lnTo>
                  <a:pt x="151232" y="13335"/>
                </a:lnTo>
                <a:lnTo>
                  <a:pt x="151397" y="16637"/>
                </a:lnTo>
                <a:lnTo>
                  <a:pt x="151397" y="20574"/>
                </a:lnTo>
                <a:lnTo>
                  <a:pt x="151397" y="24384"/>
                </a:lnTo>
                <a:lnTo>
                  <a:pt x="147029" y="39750"/>
                </a:lnTo>
                <a:lnTo>
                  <a:pt x="146102" y="40512"/>
                </a:lnTo>
                <a:lnTo>
                  <a:pt x="145035" y="40894"/>
                </a:lnTo>
                <a:lnTo>
                  <a:pt x="143854" y="40894"/>
                </a:lnTo>
                <a:lnTo>
                  <a:pt x="52058" y="40894"/>
                </a:lnTo>
                <a:lnTo>
                  <a:pt x="52058" y="103632"/>
                </a:lnTo>
                <a:lnTo>
                  <a:pt x="129744" y="103632"/>
                </a:lnTo>
                <a:lnTo>
                  <a:pt x="130938" y="103632"/>
                </a:lnTo>
                <a:lnTo>
                  <a:pt x="132030" y="104012"/>
                </a:lnTo>
                <a:lnTo>
                  <a:pt x="133021" y="104775"/>
                </a:lnTo>
                <a:lnTo>
                  <a:pt x="134011" y="105537"/>
                </a:lnTo>
                <a:lnTo>
                  <a:pt x="134837" y="106552"/>
                </a:lnTo>
                <a:lnTo>
                  <a:pt x="135497" y="108076"/>
                </a:lnTo>
                <a:lnTo>
                  <a:pt x="136170" y="109600"/>
                </a:lnTo>
                <a:lnTo>
                  <a:pt x="136665" y="111760"/>
                </a:lnTo>
                <a:lnTo>
                  <a:pt x="136996" y="114300"/>
                </a:lnTo>
                <a:lnTo>
                  <a:pt x="137326" y="116839"/>
                </a:lnTo>
                <a:lnTo>
                  <a:pt x="137491" y="120014"/>
                </a:lnTo>
                <a:lnTo>
                  <a:pt x="137491" y="123698"/>
                </a:lnTo>
                <a:lnTo>
                  <a:pt x="137491" y="127508"/>
                </a:lnTo>
                <a:lnTo>
                  <a:pt x="137326" y="130810"/>
                </a:lnTo>
                <a:lnTo>
                  <a:pt x="136996" y="133223"/>
                </a:lnTo>
                <a:lnTo>
                  <a:pt x="136665" y="135762"/>
                </a:lnTo>
                <a:lnTo>
                  <a:pt x="136170" y="137795"/>
                </a:lnTo>
                <a:lnTo>
                  <a:pt x="135497" y="139319"/>
                </a:lnTo>
                <a:lnTo>
                  <a:pt x="134837" y="140843"/>
                </a:lnTo>
                <a:lnTo>
                  <a:pt x="134011" y="141986"/>
                </a:lnTo>
                <a:lnTo>
                  <a:pt x="133021" y="142621"/>
                </a:lnTo>
                <a:lnTo>
                  <a:pt x="132030" y="143256"/>
                </a:lnTo>
                <a:lnTo>
                  <a:pt x="130938" y="143637"/>
                </a:lnTo>
                <a:lnTo>
                  <a:pt x="129744" y="143637"/>
                </a:lnTo>
                <a:lnTo>
                  <a:pt x="52058" y="143637"/>
                </a:lnTo>
                <a:lnTo>
                  <a:pt x="52058" y="216153"/>
                </a:lnTo>
                <a:lnTo>
                  <a:pt x="144641" y="216153"/>
                </a:lnTo>
                <a:lnTo>
                  <a:pt x="145835" y="216153"/>
                </a:lnTo>
                <a:lnTo>
                  <a:pt x="150407" y="220725"/>
                </a:lnTo>
                <a:lnTo>
                  <a:pt x="151067" y="222250"/>
                </a:lnTo>
                <a:lnTo>
                  <a:pt x="151563" y="224409"/>
                </a:lnTo>
                <a:lnTo>
                  <a:pt x="151893" y="226949"/>
                </a:lnTo>
                <a:lnTo>
                  <a:pt x="152223" y="229488"/>
                </a:lnTo>
                <a:lnTo>
                  <a:pt x="152388" y="232790"/>
                </a:lnTo>
                <a:lnTo>
                  <a:pt x="152388" y="236600"/>
                </a:lnTo>
                <a:lnTo>
                  <a:pt x="152388" y="240411"/>
                </a:lnTo>
                <a:lnTo>
                  <a:pt x="150407" y="252475"/>
                </a:lnTo>
                <a:lnTo>
                  <a:pt x="149746" y="254126"/>
                </a:lnTo>
                <a:lnTo>
                  <a:pt x="148908" y="255270"/>
                </a:lnTo>
                <a:lnTo>
                  <a:pt x="147918" y="255905"/>
                </a:lnTo>
                <a:lnTo>
                  <a:pt x="146927" y="256667"/>
                </a:lnTo>
                <a:lnTo>
                  <a:pt x="145835" y="257048"/>
                </a:lnTo>
                <a:lnTo>
                  <a:pt x="144641" y="257048"/>
                </a:lnTo>
                <a:lnTo>
                  <a:pt x="15495" y="257048"/>
                </a:lnTo>
                <a:lnTo>
                  <a:pt x="11126" y="257048"/>
                </a:lnTo>
                <a:lnTo>
                  <a:pt x="7449" y="255777"/>
                </a:lnTo>
                <a:lnTo>
                  <a:pt x="4470" y="253111"/>
                </a:lnTo>
                <a:lnTo>
                  <a:pt x="1489" y="250571"/>
                </a:lnTo>
                <a:lnTo>
                  <a:pt x="0" y="246380"/>
                </a:lnTo>
                <a:lnTo>
                  <a:pt x="0" y="240537"/>
                </a:lnTo>
                <a:lnTo>
                  <a:pt x="0" y="16383"/>
                </a:lnTo>
                <a:lnTo>
                  <a:pt x="0" y="10668"/>
                </a:lnTo>
                <a:lnTo>
                  <a:pt x="1489" y="6350"/>
                </a:lnTo>
                <a:lnTo>
                  <a:pt x="4470" y="3810"/>
                </a:lnTo>
                <a:lnTo>
                  <a:pt x="7449" y="1270"/>
                </a:lnTo>
                <a:lnTo>
                  <a:pt x="11126" y="0"/>
                </a:lnTo>
                <a:lnTo>
                  <a:pt x="15495" y="0"/>
                </a:lnTo>
                <a:close/>
              </a:path>
            </a:pathLst>
          </a:custGeom>
          <a:ln w="9143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6519" y="656081"/>
            <a:ext cx="210185" cy="259715"/>
          </a:xfrm>
          <a:custGeom>
            <a:avLst/>
            <a:gdLst/>
            <a:ahLst/>
            <a:cxnLst/>
            <a:rect l="l" t="t" r="r" b="b"/>
            <a:pathLst>
              <a:path w="210184" h="259715">
                <a:moveTo>
                  <a:pt x="32181" y="0"/>
                </a:moveTo>
                <a:lnTo>
                  <a:pt x="38404" y="0"/>
                </a:lnTo>
                <a:lnTo>
                  <a:pt x="43345" y="126"/>
                </a:lnTo>
                <a:lnTo>
                  <a:pt x="46977" y="380"/>
                </a:lnTo>
                <a:lnTo>
                  <a:pt x="50622" y="634"/>
                </a:lnTo>
                <a:lnTo>
                  <a:pt x="53505" y="1142"/>
                </a:lnTo>
                <a:lnTo>
                  <a:pt x="55626" y="1777"/>
                </a:lnTo>
                <a:lnTo>
                  <a:pt x="57746" y="2285"/>
                </a:lnTo>
                <a:lnTo>
                  <a:pt x="59232" y="3175"/>
                </a:lnTo>
                <a:lnTo>
                  <a:pt x="60096" y="4190"/>
                </a:lnTo>
                <a:lnTo>
                  <a:pt x="60960" y="5206"/>
                </a:lnTo>
                <a:lnTo>
                  <a:pt x="61785" y="6603"/>
                </a:lnTo>
                <a:lnTo>
                  <a:pt x="62585" y="8127"/>
                </a:lnTo>
                <a:lnTo>
                  <a:pt x="107683" y="93217"/>
                </a:lnTo>
                <a:lnTo>
                  <a:pt x="151587" y="8127"/>
                </a:lnTo>
                <a:lnTo>
                  <a:pt x="158242" y="1777"/>
                </a:lnTo>
                <a:lnTo>
                  <a:pt x="160172" y="1142"/>
                </a:lnTo>
                <a:lnTo>
                  <a:pt x="162814" y="634"/>
                </a:lnTo>
                <a:lnTo>
                  <a:pt x="166192" y="380"/>
                </a:lnTo>
                <a:lnTo>
                  <a:pt x="169570" y="126"/>
                </a:lnTo>
                <a:lnTo>
                  <a:pt x="174244" y="0"/>
                </a:lnTo>
                <a:lnTo>
                  <a:pt x="180200" y="0"/>
                </a:lnTo>
                <a:lnTo>
                  <a:pt x="186829" y="0"/>
                </a:lnTo>
                <a:lnTo>
                  <a:pt x="205663" y="6730"/>
                </a:lnTo>
                <a:lnTo>
                  <a:pt x="204939" y="9525"/>
                </a:lnTo>
                <a:lnTo>
                  <a:pt x="204215" y="12318"/>
                </a:lnTo>
                <a:lnTo>
                  <a:pt x="202717" y="16128"/>
                </a:lnTo>
                <a:lnTo>
                  <a:pt x="200469" y="20827"/>
                </a:lnTo>
                <a:lnTo>
                  <a:pt x="143243" y="125856"/>
                </a:lnTo>
                <a:lnTo>
                  <a:pt x="204241" y="238632"/>
                </a:lnTo>
                <a:lnTo>
                  <a:pt x="206629" y="243331"/>
                </a:lnTo>
                <a:lnTo>
                  <a:pt x="208178" y="247014"/>
                </a:lnTo>
                <a:lnTo>
                  <a:pt x="208915" y="249808"/>
                </a:lnTo>
                <a:lnTo>
                  <a:pt x="209638" y="252602"/>
                </a:lnTo>
                <a:lnTo>
                  <a:pt x="209207" y="254634"/>
                </a:lnTo>
                <a:lnTo>
                  <a:pt x="189014" y="259460"/>
                </a:lnTo>
                <a:lnTo>
                  <a:pt x="181597" y="259460"/>
                </a:lnTo>
                <a:lnTo>
                  <a:pt x="175361" y="259460"/>
                </a:lnTo>
                <a:lnTo>
                  <a:pt x="158445" y="257809"/>
                </a:lnTo>
                <a:lnTo>
                  <a:pt x="156387" y="257175"/>
                </a:lnTo>
                <a:lnTo>
                  <a:pt x="151587" y="251332"/>
                </a:lnTo>
                <a:lnTo>
                  <a:pt x="103314" y="158622"/>
                </a:lnTo>
                <a:lnTo>
                  <a:pt x="55232" y="251332"/>
                </a:lnTo>
                <a:lnTo>
                  <a:pt x="54432" y="252983"/>
                </a:lnTo>
                <a:lnTo>
                  <a:pt x="53568" y="254253"/>
                </a:lnTo>
                <a:lnTo>
                  <a:pt x="52641" y="255396"/>
                </a:lnTo>
                <a:lnTo>
                  <a:pt x="51714" y="256412"/>
                </a:lnTo>
                <a:lnTo>
                  <a:pt x="50228" y="257175"/>
                </a:lnTo>
                <a:lnTo>
                  <a:pt x="48171" y="257809"/>
                </a:lnTo>
                <a:lnTo>
                  <a:pt x="46126" y="258444"/>
                </a:lnTo>
                <a:lnTo>
                  <a:pt x="43268" y="258825"/>
                </a:lnTo>
                <a:lnTo>
                  <a:pt x="39636" y="259079"/>
                </a:lnTo>
                <a:lnTo>
                  <a:pt x="35991" y="259333"/>
                </a:lnTo>
                <a:lnTo>
                  <a:pt x="31191" y="259460"/>
                </a:lnTo>
                <a:lnTo>
                  <a:pt x="25222" y="259460"/>
                </a:lnTo>
                <a:lnTo>
                  <a:pt x="18338" y="259460"/>
                </a:lnTo>
                <a:lnTo>
                  <a:pt x="0" y="252602"/>
                </a:lnTo>
                <a:lnTo>
                  <a:pt x="787" y="249808"/>
                </a:lnTo>
                <a:lnTo>
                  <a:pt x="1587" y="247014"/>
                </a:lnTo>
                <a:lnTo>
                  <a:pt x="3238" y="243331"/>
                </a:lnTo>
                <a:lnTo>
                  <a:pt x="5753" y="238632"/>
                </a:lnTo>
                <a:lnTo>
                  <a:pt x="67348" y="126364"/>
                </a:lnTo>
                <a:lnTo>
                  <a:pt x="10121" y="20827"/>
                </a:lnTo>
                <a:lnTo>
                  <a:pt x="7746" y="16128"/>
                </a:lnTo>
                <a:lnTo>
                  <a:pt x="6121" y="12318"/>
                </a:lnTo>
                <a:lnTo>
                  <a:pt x="5257" y="9525"/>
                </a:lnTo>
                <a:lnTo>
                  <a:pt x="4394" y="6603"/>
                </a:lnTo>
                <a:lnTo>
                  <a:pt x="4724" y="4444"/>
                </a:lnTo>
                <a:lnTo>
                  <a:pt x="24625" y="0"/>
                </a:lnTo>
                <a:lnTo>
                  <a:pt x="32181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533400"/>
            <a:ext cx="7615428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6400" y="4190998"/>
            <a:ext cx="2667000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91099"/>
            <a:ext cx="3962400" cy="18668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1194" y="616966"/>
            <a:ext cx="601472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0" dirty="0">
                <a:solidFill>
                  <a:srgbClr val="000000"/>
                </a:solidFill>
              </a:rPr>
              <a:t>E.g. </a:t>
            </a:r>
            <a:r>
              <a:rPr sz="3200" spc="-10" dirty="0">
                <a:solidFill>
                  <a:srgbClr val="000000"/>
                </a:solidFill>
              </a:rPr>
              <a:t>transaction </a:t>
            </a:r>
            <a:r>
              <a:rPr sz="3200" spc="-20" dirty="0">
                <a:solidFill>
                  <a:srgbClr val="000000"/>
                </a:solidFill>
              </a:rPr>
              <a:t>to </a:t>
            </a:r>
            <a:r>
              <a:rPr sz="3200" spc="-25" dirty="0">
                <a:solidFill>
                  <a:srgbClr val="000000"/>
                </a:solidFill>
              </a:rPr>
              <a:t>transfer </a:t>
            </a:r>
            <a:r>
              <a:rPr sz="3200" dirty="0">
                <a:solidFill>
                  <a:srgbClr val="000000"/>
                </a:solidFill>
              </a:rPr>
              <a:t>$50 </a:t>
            </a:r>
            <a:r>
              <a:rPr sz="3200" spc="-20" dirty="0">
                <a:solidFill>
                  <a:srgbClr val="000000"/>
                </a:solidFill>
              </a:rPr>
              <a:t>from  </a:t>
            </a:r>
            <a:r>
              <a:rPr sz="3200" spc="-10" dirty="0">
                <a:solidFill>
                  <a:srgbClr val="000000"/>
                </a:solidFill>
              </a:rPr>
              <a:t>account </a:t>
            </a:r>
            <a:r>
              <a:rPr sz="3200" dirty="0">
                <a:solidFill>
                  <a:srgbClr val="000000"/>
                </a:solidFill>
              </a:rPr>
              <a:t>A </a:t>
            </a:r>
            <a:r>
              <a:rPr sz="3200" spc="-20" dirty="0">
                <a:solidFill>
                  <a:srgbClr val="000000"/>
                </a:solidFill>
              </a:rPr>
              <a:t>to </a:t>
            </a:r>
            <a:r>
              <a:rPr sz="3200" spc="-10" dirty="0">
                <a:solidFill>
                  <a:srgbClr val="000000"/>
                </a:solidFill>
              </a:rPr>
              <a:t>account</a:t>
            </a:r>
            <a:r>
              <a:rPr sz="3200" spc="2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B: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898775" y="1592021"/>
            <a:ext cx="2249170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sz="3200" spc="-5" dirty="0">
                <a:latin typeface="Calibri"/>
                <a:cs typeface="Calibri"/>
              </a:rPr>
              <a:t>1.	</a:t>
            </a:r>
            <a:r>
              <a:rPr sz="3200" b="1" spc="-10" dirty="0">
                <a:latin typeface="Calibri"/>
                <a:cs typeface="Calibri"/>
              </a:rPr>
              <a:t>read</a:t>
            </a:r>
            <a:r>
              <a:rPr sz="3200" spc="-10" dirty="0">
                <a:latin typeface="Calibri"/>
                <a:cs typeface="Calibri"/>
              </a:rPr>
              <a:t>(</a:t>
            </a:r>
            <a:r>
              <a:rPr sz="3200" i="1" spc="-1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200" spc="-5" dirty="0">
                <a:latin typeface="Calibri"/>
                <a:cs typeface="Calibri"/>
              </a:rPr>
              <a:t>2.	</a:t>
            </a:r>
            <a:r>
              <a:rPr sz="3200" i="1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:= </a:t>
            </a:r>
            <a:r>
              <a:rPr sz="3200" i="1" dirty="0">
                <a:latin typeface="Calibri"/>
                <a:cs typeface="Calibri"/>
              </a:rPr>
              <a:t>A –</a:t>
            </a:r>
            <a:r>
              <a:rPr sz="3200" i="1" spc="-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50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Calibri"/>
              <a:buAutoNum type="arabicPeriod" startAt="3"/>
              <a:tabLst>
                <a:tab pos="469265" algn="l"/>
                <a:tab pos="469900" algn="l"/>
              </a:tabLst>
            </a:pPr>
            <a:r>
              <a:rPr sz="3200" b="1" spc="-10" dirty="0">
                <a:latin typeface="Calibri"/>
                <a:cs typeface="Calibri"/>
              </a:rPr>
              <a:t>write</a:t>
            </a:r>
            <a:r>
              <a:rPr sz="3200" spc="-10" dirty="0">
                <a:latin typeface="Calibri"/>
                <a:cs typeface="Calibri"/>
              </a:rPr>
              <a:t>(</a:t>
            </a:r>
            <a:r>
              <a:rPr sz="3200" i="1" spc="-1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Calibri"/>
              <a:buAutoNum type="arabicPeriod" startAt="3"/>
              <a:tabLst>
                <a:tab pos="469265" algn="l"/>
                <a:tab pos="469900" algn="l"/>
              </a:tabLst>
            </a:pPr>
            <a:r>
              <a:rPr sz="3200" b="1" spc="-10" dirty="0">
                <a:latin typeface="Calibri"/>
                <a:cs typeface="Calibri"/>
              </a:rPr>
              <a:t>read</a:t>
            </a:r>
            <a:r>
              <a:rPr sz="3200" spc="-10" dirty="0">
                <a:latin typeface="Calibri"/>
                <a:cs typeface="Calibri"/>
              </a:rPr>
              <a:t>(</a:t>
            </a:r>
            <a:r>
              <a:rPr sz="3200" i="1" spc="-10" dirty="0">
                <a:latin typeface="Calibri"/>
                <a:cs typeface="Calibri"/>
              </a:rPr>
              <a:t>B</a:t>
            </a:r>
            <a:r>
              <a:rPr sz="3200" spc="-1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200" spc="-5" dirty="0">
                <a:latin typeface="Calibri"/>
                <a:cs typeface="Calibri"/>
              </a:rPr>
              <a:t>5.	</a:t>
            </a:r>
            <a:r>
              <a:rPr sz="3200" i="1" dirty="0">
                <a:latin typeface="Calibri"/>
                <a:cs typeface="Calibri"/>
              </a:rPr>
              <a:t>B </a:t>
            </a:r>
            <a:r>
              <a:rPr sz="3200" dirty="0">
                <a:latin typeface="Calibri"/>
                <a:cs typeface="Calibri"/>
              </a:rPr>
              <a:t>:= </a:t>
            </a:r>
            <a:r>
              <a:rPr sz="3200" i="1" dirty="0">
                <a:latin typeface="Calibri"/>
                <a:cs typeface="Calibri"/>
              </a:rPr>
              <a:t>B +</a:t>
            </a:r>
            <a:r>
              <a:rPr sz="3200" i="1" spc="-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50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200" spc="-5" dirty="0">
                <a:latin typeface="Calibri"/>
                <a:cs typeface="Calibri"/>
              </a:rPr>
              <a:t>6.	</a:t>
            </a:r>
            <a:r>
              <a:rPr sz="3200" b="1" spc="-10" dirty="0">
                <a:latin typeface="Calibri"/>
                <a:cs typeface="Calibri"/>
              </a:rPr>
              <a:t>write</a:t>
            </a:r>
            <a:r>
              <a:rPr sz="3200" spc="-10" dirty="0">
                <a:latin typeface="Calibri"/>
                <a:cs typeface="Calibri"/>
              </a:rPr>
              <a:t>(</a:t>
            </a:r>
            <a:r>
              <a:rPr sz="3200" i="1" spc="-10" dirty="0">
                <a:latin typeface="Calibri"/>
                <a:cs typeface="Calibri"/>
              </a:rPr>
              <a:t>B)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19800" y="2723388"/>
            <a:ext cx="3124199" cy="3880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435352" cy="2983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09118"/>
            <a:ext cx="5473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00AFEF"/>
                </a:solidFill>
              </a:rPr>
              <a:t>Two </a:t>
            </a:r>
            <a:r>
              <a:rPr sz="3600" dirty="0">
                <a:solidFill>
                  <a:srgbClr val="00AFEF"/>
                </a:solidFill>
              </a:rPr>
              <a:t>main issues </a:t>
            </a:r>
            <a:r>
              <a:rPr sz="3600" spc="-20" dirty="0">
                <a:solidFill>
                  <a:srgbClr val="00AFEF"/>
                </a:solidFill>
              </a:rPr>
              <a:t>to </a:t>
            </a:r>
            <a:r>
              <a:rPr sz="3600" spc="-5" dirty="0">
                <a:solidFill>
                  <a:srgbClr val="00AFEF"/>
                </a:solidFill>
              </a:rPr>
              <a:t>deal</a:t>
            </a:r>
            <a:r>
              <a:rPr sz="3600" spc="-20" dirty="0">
                <a:solidFill>
                  <a:srgbClr val="00AFEF"/>
                </a:solidFill>
              </a:rPr>
              <a:t> </a:t>
            </a:r>
            <a:r>
              <a:rPr sz="3600" spc="-5" dirty="0">
                <a:solidFill>
                  <a:srgbClr val="00AFEF"/>
                </a:solidFill>
              </a:rPr>
              <a:t>with: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943600" y="228600"/>
            <a:ext cx="2857500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44" y="1457909"/>
            <a:ext cx="4636135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25" dirty="0">
                <a:latin typeface="Calibri"/>
                <a:cs typeface="Calibri"/>
              </a:rPr>
              <a:t>Failures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various </a:t>
            </a:r>
            <a:r>
              <a:rPr sz="2800" spc="-10" dirty="0">
                <a:latin typeface="Calibri"/>
                <a:cs typeface="Calibri"/>
              </a:rPr>
              <a:t>kinds, such 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20" dirty="0">
                <a:latin typeface="Calibri"/>
                <a:cs typeface="Calibri"/>
              </a:rPr>
              <a:t>hardware failures </a:t>
            </a:r>
            <a:r>
              <a:rPr sz="2800" spc="-10" dirty="0">
                <a:latin typeface="Calibri"/>
                <a:cs typeface="Calibri"/>
              </a:rPr>
              <a:t>and </a:t>
            </a:r>
            <a:r>
              <a:rPr sz="2800" spc="-30" dirty="0">
                <a:latin typeface="Calibri"/>
                <a:cs typeface="Calibri"/>
              </a:rPr>
              <a:t>system  </a:t>
            </a:r>
            <a:r>
              <a:rPr sz="2800" spc="-15" dirty="0">
                <a:latin typeface="Calibri"/>
                <a:cs typeface="Calibri"/>
              </a:rPr>
              <a:t>crashes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"/>
            </a:pPr>
            <a:endParaRPr sz="2900">
              <a:latin typeface="Times New Roman"/>
              <a:cs typeface="Times New Roman"/>
            </a:endParaRPr>
          </a:p>
          <a:p>
            <a:pPr marL="410209" indent="-397510" algn="just">
              <a:lnSpc>
                <a:spcPct val="100000"/>
              </a:lnSpc>
              <a:buSzPct val="96428"/>
              <a:buFont typeface="Wingdings"/>
              <a:buChar char=""/>
              <a:tabLst>
                <a:tab pos="410845" algn="l"/>
              </a:tabLst>
            </a:pPr>
            <a:r>
              <a:rPr sz="2800" spc="-15" dirty="0">
                <a:latin typeface="Calibri"/>
                <a:cs typeface="Calibri"/>
              </a:rPr>
              <a:t>Concurrent </a:t>
            </a:r>
            <a:r>
              <a:rPr sz="2800" spc="-20" dirty="0">
                <a:latin typeface="Calibri"/>
                <a:cs typeface="Calibri"/>
              </a:rPr>
              <a:t>execution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multiple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transactions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04" y="1059180"/>
            <a:ext cx="5007864" cy="469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2511" y="627252"/>
            <a:ext cx="4977808" cy="4488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6120" y="717676"/>
            <a:ext cx="123189" cy="184785"/>
          </a:xfrm>
          <a:custGeom>
            <a:avLst/>
            <a:gdLst/>
            <a:ahLst/>
            <a:cxnLst/>
            <a:rect l="l" t="t" r="r" b="b"/>
            <a:pathLst>
              <a:path w="123189" h="184784">
                <a:moveTo>
                  <a:pt x="61277" y="0"/>
                </a:moveTo>
                <a:lnTo>
                  <a:pt x="0" y="184276"/>
                </a:lnTo>
                <a:lnTo>
                  <a:pt x="122897" y="184276"/>
                </a:lnTo>
                <a:lnTo>
                  <a:pt x="61620" y="0"/>
                </a:lnTo>
                <a:lnTo>
                  <a:pt x="61277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3452" y="703961"/>
            <a:ext cx="181610" cy="295275"/>
          </a:xfrm>
          <a:custGeom>
            <a:avLst/>
            <a:gdLst/>
            <a:ahLst/>
            <a:cxnLst/>
            <a:rect l="l" t="t" r="r" b="b"/>
            <a:pathLst>
              <a:path w="181609" h="295275">
                <a:moveTo>
                  <a:pt x="0" y="0"/>
                </a:moveTo>
                <a:lnTo>
                  <a:pt x="0" y="294766"/>
                </a:lnTo>
                <a:lnTo>
                  <a:pt x="45872" y="294766"/>
                </a:lnTo>
                <a:lnTo>
                  <a:pt x="93710" y="289462"/>
                </a:lnTo>
                <a:lnTo>
                  <a:pt x="129555" y="273589"/>
                </a:lnTo>
                <a:lnTo>
                  <a:pt x="162687" y="235823"/>
                </a:lnTo>
                <a:lnTo>
                  <a:pt x="176547" y="195333"/>
                </a:lnTo>
                <a:lnTo>
                  <a:pt x="181101" y="144399"/>
                </a:lnTo>
                <a:lnTo>
                  <a:pt x="180669" y="129252"/>
                </a:lnTo>
                <a:lnTo>
                  <a:pt x="173989" y="87122"/>
                </a:lnTo>
                <a:lnTo>
                  <a:pt x="158255" y="51421"/>
                </a:lnTo>
                <a:lnTo>
                  <a:pt x="121890" y="16896"/>
                </a:lnTo>
                <a:lnTo>
                  <a:pt x="81132" y="2746"/>
                </a:lnTo>
                <a:lnTo>
                  <a:pt x="44538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94532" y="698373"/>
            <a:ext cx="125603" cy="1562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86001" y="698373"/>
            <a:ext cx="125603" cy="1562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95572" y="697737"/>
            <a:ext cx="129032" cy="1320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51760" y="697737"/>
            <a:ext cx="129032" cy="1320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19679" y="699643"/>
            <a:ext cx="225425" cy="304165"/>
          </a:xfrm>
          <a:custGeom>
            <a:avLst/>
            <a:gdLst/>
            <a:ahLst/>
            <a:cxnLst/>
            <a:rect l="l" t="t" r="r" b="b"/>
            <a:pathLst>
              <a:path w="225425" h="304165">
                <a:moveTo>
                  <a:pt x="113918" y="0"/>
                </a:moveTo>
                <a:lnTo>
                  <a:pt x="71163" y="6858"/>
                </a:lnTo>
                <a:lnTo>
                  <a:pt x="31702" y="35141"/>
                </a:lnTo>
                <a:lnTo>
                  <a:pt x="8830" y="79388"/>
                </a:lnTo>
                <a:lnTo>
                  <a:pt x="1412" y="120665"/>
                </a:lnTo>
                <a:lnTo>
                  <a:pt x="0" y="150368"/>
                </a:lnTo>
                <a:lnTo>
                  <a:pt x="333" y="167651"/>
                </a:lnTo>
                <a:lnTo>
                  <a:pt x="5333" y="214122"/>
                </a:lnTo>
                <a:lnTo>
                  <a:pt x="17567" y="251983"/>
                </a:lnTo>
                <a:lnTo>
                  <a:pt x="47444" y="287279"/>
                </a:lnTo>
                <a:lnTo>
                  <a:pt x="95984" y="303010"/>
                </a:lnTo>
                <a:lnTo>
                  <a:pt x="111506" y="303657"/>
                </a:lnTo>
                <a:lnTo>
                  <a:pt x="127105" y="302916"/>
                </a:lnTo>
                <a:lnTo>
                  <a:pt x="165734" y="291719"/>
                </a:lnTo>
                <a:lnTo>
                  <a:pt x="200913" y="258826"/>
                </a:lnTo>
                <a:lnTo>
                  <a:pt x="216576" y="223821"/>
                </a:lnTo>
                <a:lnTo>
                  <a:pt x="224012" y="181943"/>
                </a:lnTo>
                <a:lnTo>
                  <a:pt x="225425" y="151637"/>
                </a:lnTo>
                <a:lnTo>
                  <a:pt x="225071" y="134969"/>
                </a:lnTo>
                <a:lnTo>
                  <a:pt x="219963" y="89535"/>
                </a:lnTo>
                <a:lnTo>
                  <a:pt x="207730" y="52155"/>
                </a:lnTo>
                <a:lnTo>
                  <a:pt x="177603" y="16920"/>
                </a:lnTo>
                <a:lnTo>
                  <a:pt x="129274" y="688"/>
                </a:lnTo>
                <a:lnTo>
                  <a:pt x="113918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14215" y="635000"/>
            <a:ext cx="257175" cy="433705"/>
          </a:xfrm>
          <a:custGeom>
            <a:avLst/>
            <a:gdLst/>
            <a:ahLst/>
            <a:cxnLst/>
            <a:rect l="l" t="t" r="r" b="b"/>
            <a:pathLst>
              <a:path w="257175" h="433705">
                <a:moveTo>
                  <a:pt x="26162" y="0"/>
                </a:moveTo>
                <a:lnTo>
                  <a:pt x="242443" y="0"/>
                </a:lnTo>
                <a:lnTo>
                  <a:pt x="244475" y="0"/>
                </a:lnTo>
                <a:lnTo>
                  <a:pt x="246252" y="508"/>
                </a:lnTo>
                <a:lnTo>
                  <a:pt x="247776" y="1650"/>
                </a:lnTo>
                <a:lnTo>
                  <a:pt x="249427" y="2794"/>
                </a:lnTo>
                <a:lnTo>
                  <a:pt x="250698" y="4699"/>
                </a:lnTo>
                <a:lnTo>
                  <a:pt x="251840" y="7492"/>
                </a:lnTo>
                <a:lnTo>
                  <a:pt x="252984" y="10287"/>
                </a:lnTo>
                <a:lnTo>
                  <a:pt x="253746" y="13970"/>
                </a:lnTo>
                <a:lnTo>
                  <a:pt x="254381" y="18287"/>
                </a:lnTo>
                <a:lnTo>
                  <a:pt x="254888" y="22605"/>
                </a:lnTo>
                <a:lnTo>
                  <a:pt x="255143" y="28194"/>
                </a:lnTo>
                <a:lnTo>
                  <a:pt x="255143" y="34798"/>
                </a:lnTo>
                <a:lnTo>
                  <a:pt x="255143" y="41148"/>
                </a:lnTo>
                <a:lnTo>
                  <a:pt x="251840" y="61340"/>
                </a:lnTo>
                <a:lnTo>
                  <a:pt x="250698" y="64008"/>
                </a:lnTo>
                <a:lnTo>
                  <a:pt x="249427" y="65912"/>
                </a:lnTo>
                <a:lnTo>
                  <a:pt x="247776" y="67183"/>
                </a:lnTo>
                <a:lnTo>
                  <a:pt x="246252" y="68325"/>
                </a:lnTo>
                <a:lnTo>
                  <a:pt x="244475" y="68961"/>
                </a:lnTo>
                <a:lnTo>
                  <a:pt x="242443" y="68961"/>
                </a:lnTo>
                <a:lnTo>
                  <a:pt x="87757" y="68961"/>
                </a:lnTo>
                <a:lnTo>
                  <a:pt x="87757" y="174751"/>
                </a:lnTo>
                <a:lnTo>
                  <a:pt x="218694" y="174751"/>
                </a:lnTo>
                <a:lnTo>
                  <a:pt x="220725" y="174751"/>
                </a:lnTo>
                <a:lnTo>
                  <a:pt x="222504" y="175387"/>
                </a:lnTo>
                <a:lnTo>
                  <a:pt x="224155" y="176657"/>
                </a:lnTo>
                <a:lnTo>
                  <a:pt x="225933" y="177926"/>
                </a:lnTo>
                <a:lnTo>
                  <a:pt x="227330" y="179832"/>
                </a:lnTo>
                <a:lnTo>
                  <a:pt x="228346" y="182372"/>
                </a:lnTo>
                <a:lnTo>
                  <a:pt x="229488" y="184912"/>
                </a:lnTo>
                <a:lnTo>
                  <a:pt x="230377" y="188340"/>
                </a:lnTo>
                <a:lnTo>
                  <a:pt x="230886" y="192786"/>
                </a:lnTo>
                <a:lnTo>
                  <a:pt x="231521" y="197103"/>
                </a:lnTo>
                <a:lnTo>
                  <a:pt x="231775" y="202437"/>
                </a:lnTo>
                <a:lnTo>
                  <a:pt x="231775" y="208661"/>
                </a:lnTo>
                <a:lnTo>
                  <a:pt x="231775" y="215137"/>
                </a:lnTo>
                <a:lnTo>
                  <a:pt x="231521" y="220472"/>
                </a:lnTo>
                <a:lnTo>
                  <a:pt x="230886" y="224662"/>
                </a:lnTo>
                <a:lnTo>
                  <a:pt x="230377" y="228980"/>
                </a:lnTo>
                <a:lnTo>
                  <a:pt x="229488" y="232410"/>
                </a:lnTo>
                <a:lnTo>
                  <a:pt x="228346" y="234950"/>
                </a:lnTo>
                <a:lnTo>
                  <a:pt x="227330" y="237489"/>
                </a:lnTo>
                <a:lnTo>
                  <a:pt x="225933" y="239267"/>
                </a:lnTo>
                <a:lnTo>
                  <a:pt x="224155" y="240411"/>
                </a:lnTo>
                <a:lnTo>
                  <a:pt x="222504" y="241553"/>
                </a:lnTo>
                <a:lnTo>
                  <a:pt x="220725" y="242062"/>
                </a:lnTo>
                <a:lnTo>
                  <a:pt x="218694" y="242062"/>
                </a:lnTo>
                <a:lnTo>
                  <a:pt x="87757" y="242062"/>
                </a:lnTo>
                <a:lnTo>
                  <a:pt x="87757" y="364363"/>
                </a:lnTo>
                <a:lnTo>
                  <a:pt x="243839" y="364363"/>
                </a:lnTo>
                <a:lnTo>
                  <a:pt x="245872" y="364363"/>
                </a:lnTo>
                <a:lnTo>
                  <a:pt x="256032" y="382650"/>
                </a:lnTo>
                <a:lnTo>
                  <a:pt x="256539" y="386969"/>
                </a:lnTo>
                <a:lnTo>
                  <a:pt x="256921" y="392302"/>
                </a:lnTo>
                <a:lnTo>
                  <a:pt x="256921" y="398779"/>
                </a:lnTo>
                <a:lnTo>
                  <a:pt x="256921" y="405257"/>
                </a:lnTo>
                <a:lnTo>
                  <a:pt x="256539" y="410717"/>
                </a:lnTo>
                <a:lnTo>
                  <a:pt x="256032" y="415036"/>
                </a:lnTo>
                <a:lnTo>
                  <a:pt x="255524" y="419480"/>
                </a:lnTo>
                <a:lnTo>
                  <a:pt x="249300" y="431419"/>
                </a:lnTo>
                <a:lnTo>
                  <a:pt x="247650" y="432688"/>
                </a:lnTo>
                <a:lnTo>
                  <a:pt x="245872" y="433324"/>
                </a:lnTo>
                <a:lnTo>
                  <a:pt x="243839" y="433324"/>
                </a:lnTo>
                <a:lnTo>
                  <a:pt x="26162" y="433324"/>
                </a:lnTo>
                <a:lnTo>
                  <a:pt x="18796" y="433324"/>
                </a:lnTo>
                <a:lnTo>
                  <a:pt x="12573" y="431164"/>
                </a:lnTo>
                <a:lnTo>
                  <a:pt x="7493" y="426847"/>
                </a:lnTo>
                <a:lnTo>
                  <a:pt x="2539" y="422401"/>
                </a:lnTo>
                <a:lnTo>
                  <a:pt x="0" y="415289"/>
                </a:lnTo>
                <a:lnTo>
                  <a:pt x="0" y="405511"/>
                </a:lnTo>
                <a:lnTo>
                  <a:pt x="0" y="27812"/>
                </a:lnTo>
                <a:lnTo>
                  <a:pt x="0" y="18034"/>
                </a:lnTo>
                <a:lnTo>
                  <a:pt x="2539" y="10922"/>
                </a:lnTo>
                <a:lnTo>
                  <a:pt x="7493" y="6603"/>
                </a:lnTo>
                <a:lnTo>
                  <a:pt x="12573" y="2159"/>
                </a:lnTo>
                <a:lnTo>
                  <a:pt x="18796" y="0"/>
                </a:lnTo>
                <a:lnTo>
                  <a:pt x="26162" y="0"/>
                </a:lnTo>
                <a:close/>
              </a:path>
            </a:pathLst>
          </a:custGeom>
          <a:ln w="9143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48303" y="635000"/>
            <a:ext cx="331470" cy="435609"/>
          </a:xfrm>
          <a:custGeom>
            <a:avLst/>
            <a:gdLst/>
            <a:ahLst/>
            <a:cxnLst/>
            <a:rect l="l" t="t" r="r" b="b"/>
            <a:pathLst>
              <a:path w="331470" h="435609">
                <a:moveTo>
                  <a:pt x="13081" y="0"/>
                </a:moveTo>
                <a:lnTo>
                  <a:pt x="318516" y="0"/>
                </a:lnTo>
                <a:lnTo>
                  <a:pt x="320421" y="0"/>
                </a:lnTo>
                <a:lnTo>
                  <a:pt x="322325" y="635"/>
                </a:lnTo>
                <a:lnTo>
                  <a:pt x="323976" y="1904"/>
                </a:lnTo>
                <a:lnTo>
                  <a:pt x="325627" y="3048"/>
                </a:lnTo>
                <a:lnTo>
                  <a:pt x="327025" y="5079"/>
                </a:lnTo>
                <a:lnTo>
                  <a:pt x="331470" y="29463"/>
                </a:lnTo>
                <a:lnTo>
                  <a:pt x="331470" y="36195"/>
                </a:lnTo>
                <a:lnTo>
                  <a:pt x="331470" y="42672"/>
                </a:lnTo>
                <a:lnTo>
                  <a:pt x="323976" y="69976"/>
                </a:lnTo>
                <a:lnTo>
                  <a:pt x="322325" y="71374"/>
                </a:lnTo>
                <a:lnTo>
                  <a:pt x="320421" y="72009"/>
                </a:lnTo>
                <a:lnTo>
                  <a:pt x="318516" y="72009"/>
                </a:lnTo>
                <a:lnTo>
                  <a:pt x="209931" y="72009"/>
                </a:lnTo>
                <a:lnTo>
                  <a:pt x="209931" y="421259"/>
                </a:lnTo>
                <a:lnTo>
                  <a:pt x="209931" y="423545"/>
                </a:lnTo>
                <a:lnTo>
                  <a:pt x="209296" y="425450"/>
                </a:lnTo>
                <a:lnTo>
                  <a:pt x="207772" y="427354"/>
                </a:lnTo>
                <a:lnTo>
                  <a:pt x="206375" y="429133"/>
                </a:lnTo>
                <a:lnTo>
                  <a:pt x="203962" y="430529"/>
                </a:lnTo>
                <a:lnTo>
                  <a:pt x="200533" y="431673"/>
                </a:lnTo>
                <a:lnTo>
                  <a:pt x="197231" y="432815"/>
                </a:lnTo>
                <a:lnTo>
                  <a:pt x="192659" y="433704"/>
                </a:lnTo>
                <a:lnTo>
                  <a:pt x="187071" y="434339"/>
                </a:lnTo>
                <a:lnTo>
                  <a:pt x="181356" y="434975"/>
                </a:lnTo>
                <a:lnTo>
                  <a:pt x="174244" y="435355"/>
                </a:lnTo>
                <a:lnTo>
                  <a:pt x="165735" y="435355"/>
                </a:lnTo>
                <a:lnTo>
                  <a:pt x="157225" y="435355"/>
                </a:lnTo>
                <a:lnTo>
                  <a:pt x="121538" y="423545"/>
                </a:lnTo>
                <a:lnTo>
                  <a:pt x="121538" y="421259"/>
                </a:lnTo>
                <a:lnTo>
                  <a:pt x="121538" y="72009"/>
                </a:lnTo>
                <a:lnTo>
                  <a:pt x="13081" y="72009"/>
                </a:lnTo>
                <a:lnTo>
                  <a:pt x="10795" y="72009"/>
                </a:lnTo>
                <a:lnTo>
                  <a:pt x="8889" y="71374"/>
                </a:lnTo>
                <a:lnTo>
                  <a:pt x="7366" y="69976"/>
                </a:lnTo>
                <a:lnTo>
                  <a:pt x="5842" y="68707"/>
                </a:lnTo>
                <a:lnTo>
                  <a:pt x="4445" y="66548"/>
                </a:lnTo>
                <a:lnTo>
                  <a:pt x="3301" y="63753"/>
                </a:lnTo>
                <a:lnTo>
                  <a:pt x="2286" y="60960"/>
                </a:lnTo>
                <a:lnTo>
                  <a:pt x="1397" y="57276"/>
                </a:lnTo>
                <a:lnTo>
                  <a:pt x="888" y="52704"/>
                </a:lnTo>
                <a:lnTo>
                  <a:pt x="254" y="48133"/>
                </a:lnTo>
                <a:lnTo>
                  <a:pt x="0" y="42672"/>
                </a:lnTo>
                <a:lnTo>
                  <a:pt x="0" y="36195"/>
                </a:lnTo>
                <a:lnTo>
                  <a:pt x="0" y="29463"/>
                </a:lnTo>
                <a:lnTo>
                  <a:pt x="254" y="23749"/>
                </a:lnTo>
                <a:lnTo>
                  <a:pt x="888" y="19050"/>
                </a:lnTo>
                <a:lnTo>
                  <a:pt x="1397" y="14350"/>
                </a:lnTo>
                <a:lnTo>
                  <a:pt x="7366" y="1904"/>
                </a:lnTo>
                <a:lnTo>
                  <a:pt x="8889" y="635"/>
                </a:lnTo>
                <a:lnTo>
                  <a:pt x="10795" y="0"/>
                </a:lnTo>
                <a:lnTo>
                  <a:pt x="13081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2007" y="635000"/>
            <a:ext cx="321945" cy="435609"/>
          </a:xfrm>
          <a:custGeom>
            <a:avLst/>
            <a:gdLst/>
            <a:ahLst/>
            <a:cxnLst/>
            <a:rect l="l" t="t" r="r" b="b"/>
            <a:pathLst>
              <a:path w="321945" h="435609">
                <a:moveTo>
                  <a:pt x="26162" y="0"/>
                </a:moveTo>
                <a:lnTo>
                  <a:pt x="138302" y="0"/>
                </a:lnTo>
                <a:lnTo>
                  <a:pt x="146494" y="45"/>
                </a:lnTo>
                <a:lnTo>
                  <a:pt x="186562" y="2412"/>
                </a:lnTo>
                <a:lnTo>
                  <a:pt x="233552" y="15112"/>
                </a:lnTo>
                <a:lnTo>
                  <a:pt x="269113" y="38735"/>
                </a:lnTo>
                <a:lnTo>
                  <a:pt x="291338" y="73151"/>
                </a:lnTo>
                <a:lnTo>
                  <a:pt x="299084" y="118872"/>
                </a:lnTo>
                <a:lnTo>
                  <a:pt x="298729" y="129512"/>
                </a:lnTo>
                <a:lnTo>
                  <a:pt x="290421" y="167336"/>
                </a:lnTo>
                <a:lnTo>
                  <a:pt x="265318" y="203660"/>
                </a:lnTo>
                <a:lnTo>
                  <a:pt x="224750" y="228298"/>
                </a:lnTo>
                <a:lnTo>
                  <a:pt x="215010" y="231775"/>
                </a:lnTo>
                <a:lnTo>
                  <a:pt x="221487" y="234823"/>
                </a:lnTo>
                <a:lnTo>
                  <a:pt x="253041" y="264265"/>
                </a:lnTo>
                <a:lnTo>
                  <a:pt x="273419" y="301234"/>
                </a:lnTo>
                <a:lnTo>
                  <a:pt x="276605" y="308737"/>
                </a:lnTo>
                <a:lnTo>
                  <a:pt x="313054" y="394208"/>
                </a:lnTo>
                <a:lnTo>
                  <a:pt x="316483" y="402589"/>
                </a:lnTo>
                <a:lnTo>
                  <a:pt x="318642" y="408813"/>
                </a:lnTo>
                <a:lnTo>
                  <a:pt x="319785" y="412750"/>
                </a:lnTo>
                <a:lnTo>
                  <a:pt x="320928" y="416687"/>
                </a:lnTo>
                <a:lnTo>
                  <a:pt x="321437" y="419735"/>
                </a:lnTo>
                <a:lnTo>
                  <a:pt x="321437" y="421894"/>
                </a:lnTo>
                <a:lnTo>
                  <a:pt x="321437" y="424434"/>
                </a:lnTo>
                <a:lnTo>
                  <a:pt x="321055" y="426465"/>
                </a:lnTo>
                <a:lnTo>
                  <a:pt x="320166" y="428116"/>
                </a:lnTo>
                <a:lnTo>
                  <a:pt x="319277" y="429767"/>
                </a:lnTo>
                <a:lnTo>
                  <a:pt x="280493" y="435310"/>
                </a:lnTo>
                <a:lnTo>
                  <a:pt x="272541" y="435355"/>
                </a:lnTo>
                <a:lnTo>
                  <a:pt x="263270" y="435355"/>
                </a:lnTo>
                <a:lnTo>
                  <a:pt x="230123" y="427482"/>
                </a:lnTo>
                <a:lnTo>
                  <a:pt x="228726" y="425576"/>
                </a:lnTo>
                <a:lnTo>
                  <a:pt x="227583" y="423290"/>
                </a:lnTo>
                <a:lnTo>
                  <a:pt x="226694" y="420624"/>
                </a:lnTo>
                <a:lnTo>
                  <a:pt x="187832" y="323850"/>
                </a:lnTo>
                <a:lnTo>
                  <a:pt x="170687" y="288593"/>
                </a:lnTo>
                <a:lnTo>
                  <a:pt x="140334" y="260476"/>
                </a:lnTo>
                <a:lnTo>
                  <a:pt x="124967" y="256159"/>
                </a:lnTo>
                <a:lnTo>
                  <a:pt x="115569" y="256159"/>
                </a:lnTo>
                <a:lnTo>
                  <a:pt x="88137" y="256159"/>
                </a:lnTo>
                <a:lnTo>
                  <a:pt x="88137" y="421259"/>
                </a:lnTo>
                <a:lnTo>
                  <a:pt x="88137" y="423545"/>
                </a:lnTo>
                <a:lnTo>
                  <a:pt x="87375" y="425450"/>
                </a:lnTo>
                <a:lnTo>
                  <a:pt x="85851" y="427354"/>
                </a:lnTo>
                <a:lnTo>
                  <a:pt x="84454" y="429133"/>
                </a:lnTo>
                <a:lnTo>
                  <a:pt x="82041" y="430529"/>
                </a:lnTo>
                <a:lnTo>
                  <a:pt x="78739" y="431673"/>
                </a:lnTo>
                <a:lnTo>
                  <a:pt x="75310" y="432815"/>
                </a:lnTo>
                <a:lnTo>
                  <a:pt x="70865" y="433704"/>
                </a:lnTo>
                <a:lnTo>
                  <a:pt x="65277" y="434339"/>
                </a:lnTo>
                <a:lnTo>
                  <a:pt x="59689" y="434975"/>
                </a:lnTo>
                <a:lnTo>
                  <a:pt x="52577" y="435355"/>
                </a:lnTo>
                <a:lnTo>
                  <a:pt x="43941" y="435355"/>
                </a:lnTo>
                <a:lnTo>
                  <a:pt x="35432" y="435355"/>
                </a:lnTo>
                <a:lnTo>
                  <a:pt x="28320" y="434975"/>
                </a:lnTo>
                <a:lnTo>
                  <a:pt x="22605" y="434339"/>
                </a:lnTo>
                <a:lnTo>
                  <a:pt x="16890" y="433704"/>
                </a:lnTo>
                <a:lnTo>
                  <a:pt x="0" y="423545"/>
                </a:lnTo>
                <a:lnTo>
                  <a:pt x="0" y="421259"/>
                </a:lnTo>
                <a:lnTo>
                  <a:pt x="0" y="27812"/>
                </a:lnTo>
                <a:lnTo>
                  <a:pt x="0" y="18034"/>
                </a:lnTo>
                <a:lnTo>
                  <a:pt x="2539" y="10922"/>
                </a:lnTo>
                <a:lnTo>
                  <a:pt x="7492" y="6603"/>
                </a:lnTo>
                <a:lnTo>
                  <a:pt x="12572" y="2159"/>
                </a:lnTo>
                <a:lnTo>
                  <a:pt x="18795" y="0"/>
                </a:lnTo>
                <a:lnTo>
                  <a:pt x="26162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6727" y="635000"/>
            <a:ext cx="257175" cy="433705"/>
          </a:xfrm>
          <a:custGeom>
            <a:avLst/>
            <a:gdLst/>
            <a:ahLst/>
            <a:cxnLst/>
            <a:rect l="l" t="t" r="r" b="b"/>
            <a:pathLst>
              <a:path w="257175" h="433705">
                <a:moveTo>
                  <a:pt x="26162" y="0"/>
                </a:moveTo>
                <a:lnTo>
                  <a:pt x="242443" y="0"/>
                </a:lnTo>
                <a:lnTo>
                  <a:pt x="244475" y="0"/>
                </a:lnTo>
                <a:lnTo>
                  <a:pt x="246252" y="508"/>
                </a:lnTo>
                <a:lnTo>
                  <a:pt x="247776" y="1650"/>
                </a:lnTo>
                <a:lnTo>
                  <a:pt x="249427" y="2794"/>
                </a:lnTo>
                <a:lnTo>
                  <a:pt x="250698" y="4699"/>
                </a:lnTo>
                <a:lnTo>
                  <a:pt x="251840" y="7492"/>
                </a:lnTo>
                <a:lnTo>
                  <a:pt x="252984" y="10287"/>
                </a:lnTo>
                <a:lnTo>
                  <a:pt x="253746" y="13970"/>
                </a:lnTo>
                <a:lnTo>
                  <a:pt x="254381" y="18287"/>
                </a:lnTo>
                <a:lnTo>
                  <a:pt x="254888" y="22605"/>
                </a:lnTo>
                <a:lnTo>
                  <a:pt x="255143" y="28194"/>
                </a:lnTo>
                <a:lnTo>
                  <a:pt x="255143" y="34798"/>
                </a:lnTo>
                <a:lnTo>
                  <a:pt x="255143" y="41148"/>
                </a:lnTo>
                <a:lnTo>
                  <a:pt x="251840" y="61340"/>
                </a:lnTo>
                <a:lnTo>
                  <a:pt x="250698" y="64008"/>
                </a:lnTo>
                <a:lnTo>
                  <a:pt x="249427" y="65912"/>
                </a:lnTo>
                <a:lnTo>
                  <a:pt x="247776" y="67183"/>
                </a:lnTo>
                <a:lnTo>
                  <a:pt x="246252" y="68325"/>
                </a:lnTo>
                <a:lnTo>
                  <a:pt x="244475" y="68961"/>
                </a:lnTo>
                <a:lnTo>
                  <a:pt x="242443" y="68961"/>
                </a:lnTo>
                <a:lnTo>
                  <a:pt x="87757" y="68961"/>
                </a:lnTo>
                <a:lnTo>
                  <a:pt x="87757" y="174751"/>
                </a:lnTo>
                <a:lnTo>
                  <a:pt x="218694" y="174751"/>
                </a:lnTo>
                <a:lnTo>
                  <a:pt x="220725" y="174751"/>
                </a:lnTo>
                <a:lnTo>
                  <a:pt x="222503" y="175387"/>
                </a:lnTo>
                <a:lnTo>
                  <a:pt x="224155" y="176657"/>
                </a:lnTo>
                <a:lnTo>
                  <a:pt x="225933" y="177926"/>
                </a:lnTo>
                <a:lnTo>
                  <a:pt x="227330" y="179832"/>
                </a:lnTo>
                <a:lnTo>
                  <a:pt x="228346" y="182372"/>
                </a:lnTo>
                <a:lnTo>
                  <a:pt x="229488" y="184912"/>
                </a:lnTo>
                <a:lnTo>
                  <a:pt x="230377" y="188340"/>
                </a:lnTo>
                <a:lnTo>
                  <a:pt x="230886" y="192786"/>
                </a:lnTo>
                <a:lnTo>
                  <a:pt x="231521" y="197103"/>
                </a:lnTo>
                <a:lnTo>
                  <a:pt x="231775" y="202437"/>
                </a:lnTo>
                <a:lnTo>
                  <a:pt x="231775" y="208661"/>
                </a:lnTo>
                <a:lnTo>
                  <a:pt x="231775" y="215137"/>
                </a:lnTo>
                <a:lnTo>
                  <a:pt x="231521" y="220472"/>
                </a:lnTo>
                <a:lnTo>
                  <a:pt x="230886" y="224662"/>
                </a:lnTo>
                <a:lnTo>
                  <a:pt x="230377" y="228980"/>
                </a:lnTo>
                <a:lnTo>
                  <a:pt x="229488" y="232410"/>
                </a:lnTo>
                <a:lnTo>
                  <a:pt x="228346" y="234950"/>
                </a:lnTo>
                <a:lnTo>
                  <a:pt x="227330" y="237489"/>
                </a:lnTo>
                <a:lnTo>
                  <a:pt x="225933" y="239267"/>
                </a:lnTo>
                <a:lnTo>
                  <a:pt x="224155" y="240411"/>
                </a:lnTo>
                <a:lnTo>
                  <a:pt x="222503" y="241553"/>
                </a:lnTo>
                <a:lnTo>
                  <a:pt x="220725" y="242062"/>
                </a:lnTo>
                <a:lnTo>
                  <a:pt x="218694" y="242062"/>
                </a:lnTo>
                <a:lnTo>
                  <a:pt x="87757" y="242062"/>
                </a:lnTo>
                <a:lnTo>
                  <a:pt x="87757" y="364363"/>
                </a:lnTo>
                <a:lnTo>
                  <a:pt x="243839" y="364363"/>
                </a:lnTo>
                <a:lnTo>
                  <a:pt x="245745" y="364363"/>
                </a:lnTo>
                <a:lnTo>
                  <a:pt x="256032" y="382650"/>
                </a:lnTo>
                <a:lnTo>
                  <a:pt x="256539" y="386969"/>
                </a:lnTo>
                <a:lnTo>
                  <a:pt x="256921" y="392302"/>
                </a:lnTo>
                <a:lnTo>
                  <a:pt x="256921" y="398779"/>
                </a:lnTo>
                <a:lnTo>
                  <a:pt x="256921" y="405257"/>
                </a:lnTo>
                <a:lnTo>
                  <a:pt x="256539" y="410717"/>
                </a:lnTo>
                <a:lnTo>
                  <a:pt x="256032" y="415036"/>
                </a:lnTo>
                <a:lnTo>
                  <a:pt x="255524" y="419480"/>
                </a:lnTo>
                <a:lnTo>
                  <a:pt x="249300" y="431419"/>
                </a:lnTo>
                <a:lnTo>
                  <a:pt x="247650" y="432688"/>
                </a:lnTo>
                <a:lnTo>
                  <a:pt x="245745" y="433324"/>
                </a:lnTo>
                <a:lnTo>
                  <a:pt x="243839" y="433324"/>
                </a:lnTo>
                <a:lnTo>
                  <a:pt x="26162" y="433324"/>
                </a:lnTo>
                <a:lnTo>
                  <a:pt x="18796" y="433324"/>
                </a:lnTo>
                <a:lnTo>
                  <a:pt x="12573" y="431164"/>
                </a:lnTo>
                <a:lnTo>
                  <a:pt x="7493" y="426847"/>
                </a:lnTo>
                <a:lnTo>
                  <a:pt x="2539" y="422401"/>
                </a:lnTo>
                <a:lnTo>
                  <a:pt x="0" y="415289"/>
                </a:lnTo>
                <a:lnTo>
                  <a:pt x="0" y="405511"/>
                </a:lnTo>
                <a:lnTo>
                  <a:pt x="0" y="27812"/>
                </a:lnTo>
                <a:lnTo>
                  <a:pt x="0" y="18034"/>
                </a:lnTo>
                <a:lnTo>
                  <a:pt x="2539" y="10922"/>
                </a:lnTo>
                <a:lnTo>
                  <a:pt x="7493" y="6603"/>
                </a:lnTo>
                <a:lnTo>
                  <a:pt x="12573" y="2159"/>
                </a:lnTo>
                <a:lnTo>
                  <a:pt x="18796" y="0"/>
                </a:lnTo>
                <a:lnTo>
                  <a:pt x="26162" y="0"/>
                </a:lnTo>
                <a:close/>
              </a:path>
            </a:pathLst>
          </a:custGeom>
          <a:ln w="9143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10967" y="635000"/>
            <a:ext cx="297180" cy="435609"/>
          </a:xfrm>
          <a:custGeom>
            <a:avLst/>
            <a:gdLst/>
            <a:ahLst/>
            <a:cxnLst/>
            <a:rect l="l" t="t" r="r" b="b"/>
            <a:pathLst>
              <a:path w="297180" h="435609">
                <a:moveTo>
                  <a:pt x="29844" y="0"/>
                </a:moveTo>
                <a:lnTo>
                  <a:pt x="131952" y="0"/>
                </a:lnTo>
                <a:lnTo>
                  <a:pt x="139572" y="71"/>
                </a:lnTo>
                <a:lnTo>
                  <a:pt x="185203" y="4464"/>
                </a:lnTo>
                <a:lnTo>
                  <a:pt x="223978" y="15634"/>
                </a:lnTo>
                <a:lnTo>
                  <a:pt x="260544" y="39092"/>
                </a:lnTo>
                <a:lnTo>
                  <a:pt x="285240" y="73614"/>
                </a:lnTo>
                <a:lnTo>
                  <a:pt x="296217" y="118665"/>
                </a:lnTo>
                <a:lnTo>
                  <a:pt x="296671" y="131572"/>
                </a:lnTo>
                <a:lnTo>
                  <a:pt x="295959" y="149334"/>
                </a:lnTo>
                <a:lnTo>
                  <a:pt x="285369" y="196214"/>
                </a:lnTo>
                <a:lnTo>
                  <a:pt x="262437" y="233416"/>
                </a:lnTo>
                <a:lnTo>
                  <a:pt x="227917" y="260540"/>
                </a:lnTo>
                <a:lnTo>
                  <a:pt x="182231" y="277330"/>
                </a:lnTo>
                <a:lnTo>
                  <a:pt x="124206" y="282955"/>
                </a:lnTo>
                <a:lnTo>
                  <a:pt x="88137" y="282955"/>
                </a:lnTo>
                <a:lnTo>
                  <a:pt x="88137" y="421259"/>
                </a:lnTo>
                <a:lnTo>
                  <a:pt x="88137" y="423545"/>
                </a:lnTo>
                <a:lnTo>
                  <a:pt x="87375" y="425450"/>
                </a:lnTo>
                <a:lnTo>
                  <a:pt x="85851" y="427354"/>
                </a:lnTo>
                <a:lnTo>
                  <a:pt x="84455" y="429133"/>
                </a:lnTo>
                <a:lnTo>
                  <a:pt x="65277" y="434339"/>
                </a:lnTo>
                <a:lnTo>
                  <a:pt x="59689" y="434975"/>
                </a:lnTo>
                <a:lnTo>
                  <a:pt x="52577" y="435355"/>
                </a:lnTo>
                <a:lnTo>
                  <a:pt x="43941" y="435355"/>
                </a:lnTo>
                <a:lnTo>
                  <a:pt x="35432" y="435355"/>
                </a:lnTo>
                <a:lnTo>
                  <a:pt x="28320" y="434975"/>
                </a:lnTo>
                <a:lnTo>
                  <a:pt x="22606" y="434339"/>
                </a:lnTo>
                <a:lnTo>
                  <a:pt x="16890" y="433704"/>
                </a:lnTo>
                <a:lnTo>
                  <a:pt x="0" y="423545"/>
                </a:lnTo>
                <a:lnTo>
                  <a:pt x="0" y="421259"/>
                </a:lnTo>
                <a:lnTo>
                  <a:pt x="0" y="31496"/>
                </a:lnTo>
                <a:lnTo>
                  <a:pt x="0" y="20954"/>
                </a:lnTo>
                <a:lnTo>
                  <a:pt x="2793" y="13080"/>
                </a:lnTo>
                <a:lnTo>
                  <a:pt x="8255" y="7874"/>
                </a:lnTo>
                <a:lnTo>
                  <a:pt x="13715" y="2666"/>
                </a:lnTo>
                <a:lnTo>
                  <a:pt x="20955" y="0"/>
                </a:lnTo>
                <a:lnTo>
                  <a:pt x="29844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68195" y="635000"/>
            <a:ext cx="321945" cy="435609"/>
          </a:xfrm>
          <a:custGeom>
            <a:avLst/>
            <a:gdLst/>
            <a:ahLst/>
            <a:cxnLst/>
            <a:rect l="l" t="t" r="r" b="b"/>
            <a:pathLst>
              <a:path w="321944" h="435609">
                <a:moveTo>
                  <a:pt x="26162" y="0"/>
                </a:moveTo>
                <a:lnTo>
                  <a:pt x="138303" y="0"/>
                </a:lnTo>
                <a:lnTo>
                  <a:pt x="146494" y="45"/>
                </a:lnTo>
                <a:lnTo>
                  <a:pt x="186562" y="2412"/>
                </a:lnTo>
                <a:lnTo>
                  <a:pt x="233553" y="15112"/>
                </a:lnTo>
                <a:lnTo>
                  <a:pt x="269113" y="38735"/>
                </a:lnTo>
                <a:lnTo>
                  <a:pt x="291338" y="73151"/>
                </a:lnTo>
                <a:lnTo>
                  <a:pt x="299085" y="118872"/>
                </a:lnTo>
                <a:lnTo>
                  <a:pt x="298729" y="129512"/>
                </a:lnTo>
                <a:lnTo>
                  <a:pt x="290421" y="167336"/>
                </a:lnTo>
                <a:lnTo>
                  <a:pt x="265318" y="203660"/>
                </a:lnTo>
                <a:lnTo>
                  <a:pt x="224750" y="228298"/>
                </a:lnTo>
                <a:lnTo>
                  <a:pt x="215011" y="231775"/>
                </a:lnTo>
                <a:lnTo>
                  <a:pt x="221487" y="234823"/>
                </a:lnTo>
                <a:lnTo>
                  <a:pt x="253041" y="264265"/>
                </a:lnTo>
                <a:lnTo>
                  <a:pt x="273419" y="301234"/>
                </a:lnTo>
                <a:lnTo>
                  <a:pt x="276606" y="308737"/>
                </a:lnTo>
                <a:lnTo>
                  <a:pt x="313055" y="394208"/>
                </a:lnTo>
                <a:lnTo>
                  <a:pt x="316484" y="402589"/>
                </a:lnTo>
                <a:lnTo>
                  <a:pt x="318643" y="408813"/>
                </a:lnTo>
                <a:lnTo>
                  <a:pt x="319786" y="412750"/>
                </a:lnTo>
                <a:lnTo>
                  <a:pt x="320929" y="416687"/>
                </a:lnTo>
                <a:lnTo>
                  <a:pt x="321437" y="419735"/>
                </a:lnTo>
                <a:lnTo>
                  <a:pt x="321437" y="421894"/>
                </a:lnTo>
                <a:lnTo>
                  <a:pt x="321437" y="424434"/>
                </a:lnTo>
                <a:lnTo>
                  <a:pt x="321056" y="426465"/>
                </a:lnTo>
                <a:lnTo>
                  <a:pt x="320167" y="428116"/>
                </a:lnTo>
                <a:lnTo>
                  <a:pt x="319278" y="429767"/>
                </a:lnTo>
                <a:lnTo>
                  <a:pt x="280493" y="435310"/>
                </a:lnTo>
                <a:lnTo>
                  <a:pt x="272542" y="435355"/>
                </a:lnTo>
                <a:lnTo>
                  <a:pt x="263271" y="435355"/>
                </a:lnTo>
                <a:lnTo>
                  <a:pt x="230124" y="427482"/>
                </a:lnTo>
                <a:lnTo>
                  <a:pt x="228727" y="425576"/>
                </a:lnTo>
                <a:lnTo>
                  <a:pt x="227584" y="423290"/>
                </a:lnTo>
                <a:lnTo>
                  <a:pt x="226694" y="420624"/>
                </a:lnTo>
                <a:lnTo>
                  <a:pt x="187832" y="323850"/>
                </a:lnTo>
                <a:lnTo>
                  <a:pt x="170687" y="288593"/>
                </a:lnTo>
                <a:lnTo>
                  <a:pt x="140335" y="260476"/>
                </a:lnTo>
                <a:lnTo>
                  <a:pt x="124968" y="256159"/>
                </a:lnTo>
                <a:lnTo>
                  <a:pt x="115569" y="256159"/>
                </a:lnTo>
                <a:lnTo>
                  <a:pt x="88137" y="256159"/>
                </a:lnTo>
                <a:lnTo>
                  <a:pt x="88137" y="421259"/>
                </a:lnTo>
                <a:lnTo>
                  <a:pt x="88137" y="423545"/>
                </a:lnTo>
                <a:lnTo>
                  <a:pt x="87375" y="425450"/>
                </a:lnTo>
                <a:lnTo>
                  <a:pt x="85852" y="427354"/>
                </a:lnTo>
                <a:lnTo>
                  <a:pt x="84455" y="429133"/>
                </a:lnTo>
                <a:lnTo>
                  <a:pt x="82042" y="430529"/>
                </a:lnTo>
                <a:lnTo>
                  <a:pt x="78740" y="431673"/>
                </a:lnTo>
                <a:lnTo>
                  <a:pt x="75311" y="432815"/>
                </a:lnTo>
                <a:lnTo>
                  <a:pt x="70866" y="433704"/>
                </a:lnTo>
                <a:lnTo>
                  <a:pt x="65278" y="434339"/>
                </a:lnTo>
                <a:lnTo>
                  <a:pt x="59690" y="434975"/>
                </a:lnTo>
                <a:lnTo>
                  <a:pt x="52578" y="435355"/>
                </a:lnTo>
                <a:lnTo>
                  <a:pt x="43942" y="435355"/>
                </a:lnTo>
                <a:lnTo>
                  <a:pt x="35432" y="435355"/>
                </a:lnTo>
                <a:lnTo>
                  <a:pt x="0" y="423545"/>
                </a:lnTo>
                <a:lnTo>
                  <a:pt x="0" y="421259"/>
                </a:lnTo>
                <a:lnTo>
                  <a:pt x="0" y="27812"/>
                </a:lnTo>
                <a:lnTo>
                  <a:pt x="0" y="18034"/>
                </a:lnTo>
                <a:lnTo>
                  <a:pt x="2540" y="10922"/>
                </a:lnTo>
                <a:lnTo>
                  <a:pt x="7493" y="6603"/>
                </a:lnTo>
                <a:lnTo>
                  <a:pt x="12573" y="2159"/>
                </a:lnTo>
                <a:lnTo>
                  <a:pt x="18796" y="0"/>
                </a:lnTo>
                <a:lnTo>
                  <a:pt x="26162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02435" y="635000"/>
            <a:ext cx="297180" cy="435609"/>
          </a:xfrm>
          <a:custGeom>
            <a:avLst/>
            <a:gdLst/>
            <a:ahLst/>
            <a:cxnLst/>
            <a:rect l="l" t="t" r="r" b="b"/>
            <a:pathLst>
              <a:path w="297180" h="435609">
                <a:moveTo>
                  <a:pt x="29844" y="0"/>
                </a:moveTo>
                <a:lnTo>
                  <a:pt x="131952" y="0"/>
                </a:lnTo>
                <a:lnTo>
                  <a:pt x="139572" y="71"/>
                </a:lnTo>
                <a:lnTo>
                  <a:pt x="185203" y="4464"/>
                </a:lnTo>
                <a:lnTo>
                  <a:pt x="223978" y="15634"/>
                </a:lnTo>
                <a:lnTo>
                  <a:pt x="260544" y="39092"/>
                </a:lnTo>
                <a:lnTo>
                  <a:pt x="285240" y="73614"/>
                </a:lnTo>
                <a:lnTo>
                  <a:pt x="296217" y="118665"/>
                </a:lnTo>
                <a:lnTo>
                  <a:pt x="296671" y="131572"/>
                </a:lnTo>
                <a:lnTo>
                  <a:pt x="295959" y="149334"/>
                </a:lnTo>
                <a:lnTo>
                  <a:pt x="285369" y="196214"/>
                </a:lnTo>
                <a:lnTo>
                  <a:pt x="262437" y="233416"/>
                </a:lnTo>
                <a:lnTo>
                  <a:pt x="227917" y="260540"/>
                </a:lnTo>
                <a:lnTo>
                  <a:pt x="182231" y="277330"/>
                </a:lnTo>
                <a:lnTo>
                  <a:pt x="124206" y="282955"/>
                </a:lnTo>
                <a:lnTo>
                  <a:pt x="88137" y="282955"/>
                </a:lnTo>
                <a:lnTo>
                  <a:pt x="88137" y="421259"/>
                </a:lnTo>
                <a:lnTo>
                  <a:pt x="88137" y="423545"/>
                </a:lnTo>
                <a:lnTo>
                  <a:pt x="87375" y="425450"/>
                </a:lnTo>
                <a:lnTo>
                  <a:pt x="85851" y="427354"/>
                </a:lnTo>
                <a:lnTo>
                  <a:pt x="84454" y="429133"/>
                </a:lnTo>
                <a:lnTo>
                  <a:pt x="65277" y="434339"/>
                </a:lnTo>
                <a:lnTo>
                  <a:pt x="59689" y="434975"/>
                </a:lnTo>
                <a:lnTo>
                  <a:pt x="52577" y="435355"/>
                </a:lnTo>
                <a:lnTo>
                  <a:pt x="43941" y="435355"/>
                </a:lnTo>
                <a:lnTo>
                  <a:pt x="35432" y="435355"/>
                </a:lnTo>
                <a:lnTo>
                  <a:pt x="28320" y="434975"/>
                </a:lnTo>
                <a:lnTo>
                  <a:pt x="22606" y="434339"/>
                </a:lnTo>
                <a:lnTo>
                  <a:pt x="16890" y="433704"/>
                </a:lnTo>
                <a:lnTo>
                  <a:pt x="0" y="423545"/>
                </a:lnTo>
                <a:lnTo>
                  <a:pt x="0" y="421259"/>
                </a:lnTo>
                <a:lnTo>
                  <a:pt x="0" y="31496"/>
                </a:lnTo>
                <a:lnTo>
                  <a:pt x="0" y="20954"/>
                </a:lnTo>
                <a:lnTo>
                  <a:pt x="2793" y="13080"/>
                </a:lnTo>
                <a:lnTo>
                  <a:pt x="8254" y="7874"/>
                </a:lnTo>
                <a:lnTo>
                  <a:pt x="13715" y="2666"/>
                </a:lnTo>
                <a:lnTo>
                  <a:pt x="20954" y="0"/>
                </a:lnTo>
                <a:lnTo>
                  <a:pt x="29844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15720" y="635000"/>
            <a:ext cx="360045" cy="433705"/>
          </a:xfrm>
          <a:custGeom>
            <a:avLst/>
            <a:gdLst/>
            <a:ahLst/>
            <a:cxnLst/>
            <a:rect l="l" t="t" r="r" b="b"/>
            <a:pathLst>
              <a:path w="360044" h="433705">
                <a:moveTo>
                  <a:pt x="26111" y="0"/>
                </a:moveTo>
                <a:lnTo>
                  <a:pt x="137287" y="0"/>
                </a:lnTo>
                <a:lnTo>
                  <a:pt x="165132" y="855"/>
                </a:lnTo>
                <a:lnTo>
                  <a:pt x="214271" y="7661"/>
                </a:lnTo>
                <a:lnTo>
                  <a:pt x="254944" y="21181"/>
                </a:lnTo>
                <a:lnTo>
                  <a:pt x="288905" y="41271"/>
                </a:lnTo>
                <a:lnTo>
                  <a:pt x="316502" y="67839"/>
                </a:lnTo>
                <a:lnTo>
                  <a:pt x="337544" y="100744"/>
                </a:lnTo>
                <a:lnTo>
                  <a:pt x="351875" y="139892"/>
                </a:lnTo>
                <a:lnTo>
                  <a:pt x="359114" y="185283"/>
                </a:lnTo>
                <a:lnTo>
                  <a:pt x="360019" y="210312"/>
                </a:lnTo>
                <a:lnTo>
                  <a:pt x="359043" y="239033"/>
                </a:lnTo>
                <a:lnTo>
                  <a:pt x="351232" y="290000"/>
                </a:lnTo>
                <a:lnTo>
                  <a:pt x="335752" y="332482"/>
                </a:lnTo>
                <a:lnTo>
                  <a:pt x="313412" y="367049"/>
                </a:lnTo>
                <a:lnTo>
                  <a:pt x="284335" y="393908"/>
                </a:lnTo>
                <a:lnTo>
                  <a:pt x="248902" y="413581"/>
                </a:lnTo>
                <a:lnTo>
                  <a:pt x="207043" y="426251"/>
                </a:lnTo>
                <a:lnTo>
                  <a:pt x="157405" y="432538"/>
                </a:lnTo>
                <a:lnTo>
                  <a:pt x="129590" y="433324"/>
                </a:lnTo>
                <a:lnTo>
                  <a:pt x="26111" y="433324"/>
                </a:lnTo>
                <a:lnTo>
                  <a:pt x="18745" y="433324"/>
                </a:lnTo>
                <a:lnTo>
                  <a:pt x="12547" y="431164"/>
                </a:lnTo>
                <a:lnTo>
                  <a:pt x="7531" y="426847"/>
                </a:lnTo>
                <a:lnTo>
                  <a:pt x="2501" y="422401"/>
                </a:lnTo>
                <a:lnTo>
                  <a:pt x="0" y="415289"/>
                </a:lnTo>
                <a:lnTo>
                  <a:pt x="0" y="405511"/>
                </a:lnTo>
                <a:lnTo>
                  <a:pt x="0" y="27812"/>
                </a:lnTo>
                <a:lnTo>
                  <a:pt x="0" y="18034"/>
                </a:lnTo>
                <a:lnTo>
                  <a:pt x="2501" y="10922"/>
                </a:lnTo>
                <a:lnTo>
                  <a:pt x="7531" y="6603"/>
                </a:lnTo>
                <a:lnTo>
                  <a:pt x="12547" y="2159"/>
                </a:lnTo>
                <a:lnTo>
                  <a:pt x="18745" y="0"/>
                </a:lnTo>
                <a:lnTo>
                  <a:pt x="26111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31334" y="632968"/>
            <a:ext cx="88900" cy="437515"/>
          </a:xfrm>
          <a:custGeom>
            <a:avLst/>
            <a:gdLst/>
            <a:ahLst/>
            <a:cxnLst/>
            <a:rect l="l" t="t" r="r" b="b"/>
            <a:pathLst>
              <a:path w="88900" h="437515">
                <a:moveTo>
                  <a:pt x="44195" y="0"/>
                </a:moveTo>
                <a:lnTo>
                  <a:pt x="52959" y="0"/>
                </a:lnTo>
                <a:lnTo>
                  <a:pt x="60070" y="381"/>
                </a:lnTo>
                <a:lnTo>
                  <a:pt x="65659" y="1016"/>
                </a:lnTo>
                <a:lnTo>
                  <a:pt x="71247" y="1651"/>
                </a:lnTo>
                <a:lnTo>
                  <a:pt x="75691" y="2540"/>
                </a:lnTo>
                <a:lnTo>
                  <a:pt x="78993" y="3683"/>
                </a:lnTo>
                <a:lnTo>
                  <a:pt x="82423" y="4826"/>
                </a:lnTo>
                <a:lnTo>
                  <a:pt x="84836" y="6223"/>
                </a:lnTo>
                <a:lnTo>
                  <a:pt x="86232" y="8128"/>
                </a:lnTo>
                <a:lnTo>
                  <a:pt x="87756" y="9906"/>
                </a:lnTo>
                <a:lnTo>
                  <a:pt x="88391" y="11811"/>
                </a:lnTo>
                <a:lnTo>
                  <a:pt x="88391" y="14097"/>
                </a:lnTo>
                <a:lnTo>
                  <a:pt x="88391" y="423291"/>
                </a:lnTo>
                <a:lnTo>
                  <a:pt x="88391" y="425577"/>
                </a:lnTo>
                <a:lnTo>
                  <a:pt x="87756" y="427482"/>
                </a:lnTo>
                <a:lnTo>
                  <a:pt x="86232" y="429387"/>
                </a:lnTo>
                <a:lnTo>
                  <a:pt x="84836" y="431165"/>
                </a:lnTo>
                <a:lnTo>
                  <a:pt x="82423" y="432562"/>
                </a:lnTo>
                <a:lnTo>
                  <a:pt x="78993" y="433705"/>
                </a:lnTo>
                <a:lnTo>
                  <a:pt x="75691" y="434848"/>
                </a:lnTo>
                <a:lnTo>
                  <a:pt x="71247" y="435737"/>
                </a:lnTo>
                <a:lnTo>
                  <a:pt x="65659" y="436372"/>
                </a:lnTo>
                <a:lnTo>
                  <a:pt x="60070" y="437007"/>
                </a:lnTo>
                <a:lnTo>
                  <a:pt x="52959" y="437388"/>
                </a:lnTo>
                <a:lnTo>
                  <a:pt x="44195" y="437388"/>
                </a:lnTo>
                <a:lnTo>
                  <a:pt x="35687" y="437388"/>
                </a:lnTo>
                <a:lnTo>
                  <a:pt x="28701" y="437007"/>
                </a:lnTo>
                <a:lnTo>
                  <a:pt x="22987" y="436372"/>
                </a:lnTo>
                <a:lnTo>
                  <a:pt x="17272" y="435737"/>
                </a:lnTo>
                <a:lnTo>
                  <a:pt x="0" y="425577"/>
                </a:lnTo>
                <a:lnTo>
                  <a:pt x="0" y="423291"/>
                </a:lnTo>
                <a:lnTo>
                  <a:pt x="0" y="14097"/>
                </a:lnTo>
                <a:lnTo>
                  <a:pt x="0" y="11811"/>
                </a:lnTo>
                <a:lnTo>
                  <a:pt x="762" y="9906"/>
                </a:lnTo>
                <a:lnTo>
                  <a:pt x="23113" y="1016"/>
                </a:lnTo>
                <a:lnTo>
                  <a:pt x="28701" y="381"/>
                </a:lnTo>
                <a:lnTo>
                  <a:pt x="35687" y="0"/>
                </a:lnTo>
                <a:lnTo>
                  <a:pt x="44195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2840" y="632968"/>
            <a:ext cx="88900" cy="437515"/>
          </a:xfrm>
          <a:custGeom>
            <a:avLst/>
            <a:gdLst/>
            <a:ahLst/>
            <a:cxnLst/>
            <a:rect l="l" t="t" r="r" b="b"/>
            <a:pathLst>
              <a:path w="88900" h="437515">
                <a:moveTo>
                  <a:pt x="44196" y="0"/>
                </a:moveTo>
                <a:lnTo>
                  <a:pt x="52908" y="0"/>
                </a:lnTo>
                <a:lnTo>
                  <a:pt x="60045" y="381"/>
                </a:lnTo>
                <a:lnTo>
                  <a:pt x="65620" y="1016"/>
                </a:lnTo>
                <a:lnTo>
                  <a:pt x="71208" y="1651"/>
                </a:lnTo>
                <a:lnTo>
                  <a:pt x="75679" y="2540"/>
                </a:lnTo>
                <a:lnTo>
                  <a:pt x="79019" y="3683"/>
                </a:lnTo>
                <a:lnTo>
                  <a:pt x="82372" y="4826"/>
                </a:lnTo>
                <a:lnTo>
                  <a:pt x="84772" y="6223"/>
                </a:lnTo>
                <a:lnTo>
                  <a:pt x="86220" y="8128"/>
                </a:lnTo>
                <a:lnTo>
                  <a:pt x="87668" y="9906"/>
                </a:lnTo>
                <a:lnTo>
                  <a:pt x="88392" y="11811"/>
                </a:lnTo>
                <a:lnTo>
                  <a:pt x="88392" y="14097"/>
                </a:lnTo>
                <a:lnTo>
                  <a:pt x="88392" y="423291"/>
                </a:lnTo>
                <a:lnTo>
                  <a:pt x="88392" y="425577"/>
                </a:lnTo>
                <a:lnTo>
                  <a:pt x="87668" y="427482"/>
                </a:lnTo>
                <a:lnTo>
                  <a:pt x="86220" y="429387"/>
                </a:lnTo>
                <a:lnTo>
                  <a:pt x="84772" y="431165"/>
                </a:lnTo>
                <a:lnTo>
                  <a:pt x="82372" y="432562"/>
                </a:lnTo>
                <a:lnTo>
                  <a:pt x="79019" y="433705"/>
                </a:lnTo>
                <a:lnTo>
                  <a:pt x="75679" y="434848"/>
                </a:lnTo>
                <a:lnTo>
                  <a:pt x="71208" y="435737"/>
                </a:lnTo>
                <a:lnTo>
                  <a:pt x="65620" y="436372"/>
                </a:lnTo>
                <a:lnTo>
                  <a:pt x="60045" y="437007"/>
                </a:lnTo>
                <a:lnTo>
                  <a:pt x="52908" y="437388"/>
                </a:lnTo>
                <a:lnTo>
                  <a:pt x="44196" y="437388"/>
                </a:lnTo>
                <a:lnTo>
                  <a:pt x="35712" y="437388"/>
                </a:lnTo>
                <a:lnTo>
                  <a:pt x="28625" y="437007"/>
                </a:lnTo>
                <a:lnTo>
                  <a:pt x="22936" y="436372"/>
                </a:lnTo>
                <a:lnTo>
                  <a:pt x="17233" y="435737"/>
                </a:lnTo>
                <a:lnTo>
                  <a:pt x="12712" y="434848"/>
                </a:lnTo>
                <a:lnTo>
                  <a:pt x="9372" y="433705"/>
                </a:lnTo>
                <a:lnTo>
                  <a:pt x="6019" y="432562"/>
                </a:lnTo>
                <a:lnTo>
                  <a:pt x="3619" y="431165"/>
                </a:lnTo>
                <a:lnTo>
                  <a:pt x="2171" y="429387"/>
                </a:lnTo>
                <a:lnTo>
                  <a:pt x="723" y="427482"/>
                </a:lnTo>
                <a:lnTo>
                  <a:pt x="0" y="425577"/>
                </a:lnTo>
                <a:lnTo>
                  <a:pt x="0" y="423291"/>
                </a:lnTo>
                <a:lnTo>
                  <a:pt x="0" y="14097"/>
                </a:lnTo>
                <a:lnTo>
                  <a:pt x="0" y="11811"/>
                </a:lnTo>
                <a:lnTo>
                  <a:pt x="723" y="9906"/>
                </a:lnTo>
                <a:lnTo>
                  <a:pt x="2171" y="8128"/>
                </a:lnTo>
                <a:lnTo>
                  <a:pt x="3619" y="6223"/>
                </a:lnTo>
                <a:lnTo>
                  <a:pt x="23101" y="1016"/>
                </a:lnTo>
                <a:lnTo>
                  <a:pt x="28676" y="381"/>
                </a:lnTo>
                <a:lnTo>
                  <a:pt x="35712" y="0"/>
                </a:lnTo>
                <a:lnTo>
                  <a:pt x="44196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511" y="632968"/>
            <a:ext cx="400050" cy="437515"/>
          </a:xfrm>
          <a:custGeom>
            <a:avLst/>
            <a:gdLst/>
            <a:ahLst/>
            <a:cxnLst/>
            <a:rect l="l" t="t" r="r" b="b"/>
            <a:pathLst>
              <a:path w="400050" h="437515">
                <a:moveTo>
                  <a:pt x="196232" y="0"/>
                </a:moveTo>
                <a:lnTo>
                  <a:pt x="235513" y="889"/>
                </a:lnTo>
                <a:lnTo>
                  <a:pt x="245953" y="2921"/>
                </a:lnTo>
                <a:lnTo>
                  <a:pt x="250309" y="4064"/>
                </a:lnTo>
                <a:lnTo>
                  <a:pt x="260189" y="18415"/>
                </a:lnTo>
                <a:lnTo>
                  <a:pt x="394136" y="402590"/>
                </a:lnTo>
                <a:lnTo>
                  <a:pt x="396816" y="410591"/>
                </a:lnTo>
                <a:lnTo>
                  <a:pt x="398492" y="416941"/>
                </a:lnTo>
                <a:lnTo>
                  <a:pt x="399153" y="421640"/>
                </a:lnTo>
                <a:lnTo>
                  <a:pt x="399826" y="426339"/>
                </a:lnTo>
                <a:lnTo>
                  <a:pt x="357637" y="437388"/>
                </a:lnTo>
                <a:lnTo>
                  <a:pt x="349564" y="437362"/>
                </a:lnTo>
                <a:lnTo>
                  <a:pt x="316450" y="434848"/>
                </a:lnTo>
                <a:lnTo>
                  <a:pt x="313098" y="433832"/>
                </a:lnTo>
                <a:lnTo>
                  <a:pt x="310748" y="432435"/>
                </a:lnTo>
                <a:lnTo>
                  <a:pt x="309415" y="430657"/>
                </a:lnTo>
                <a:lnTo>
                  <a:pt x="308068" y="428879"/>
                </a:lnTo>
                <a:lnTo>
                  <a:pt x="306951" y="426593"/>
                </a:lnTo>
                <a:lnTo>
                  <a:pt x="306062" y="423672"/>
                </a:lnTo>
                <a:lnTo>
                  <a:pt x="276928" y="336550"/>
                </a:lnTo>
                <a:lnTo>
                  <a:pt x="114190" y="336550"/>
                </a:lnTo>
                <a:lnTo>
                  <a:pt x="86733" y="421259"/>
                </a:lnTo>
                <a:lnTo>
                  <a:pt x="85831" y="424434"/>
                </a:lnTo>
                <a:lnTo>
                  <a:pt x="84663" y="427101"/>
                </a:lnTo>
                <a:lnTo>
                  <a:pt x="83215" y="429133"/>
                </a:lnTo>
                <a:lnTo>
                  <a:pt x="81767" y="431292"/>
                </a:lnTo>
                <a:lnTo>
                  <a:pt x="79418" y="432943"/>
                </a:lnTo>
                <a:lnTo>
                  <a:pt x="48773" y="437388"/>
                </a:lnTo>
                <a:lnTo>
                  <a:pt x="39184" y="437388"/>
                </a:lnTo>
                <a:lnTo>
                  <a:pt x="28910" y="437388"/>
                </a:lnTo>
                <a:lnTo>
                  <a:pt x="20871" y="437007"/>
                </a:lnTo>
                <a:lnTo>
                  <a:pt x="15067" y="436372"/>
                </a:lnTo>
                <a:lnTo>
                  <a:pt x="9263" y="435737"/>
                </a:lnTo>
                <a:lnTo>
                  <a:pt x="5250" y="434086"/>
                </a:lnTo>
                <a:lnTo>
                  <a:pt x="3013" y="431546"/>
                </a:lnTo>
                <a:lnTo>
                  <a:pt x="781" y="428879"/>
                </a:lnTo>
                <a:lnTo>
                  <a:pt x="0" y="425323"/>
                </a:lnTo>
                <a:lnTo>
                  <a:pt x="669" y="420624"/>
                </a:lnTo>
                <a:lnTo>
                  <a:pt x="1338" y="415925"/>
                </a:lnTo>
                <a:lnTo>
                  <a:pt x="139298" y="17399"/>
                </a:lnTo>
                <a:lnTo>
                  <a:pt x="143984" y="8255"/>
                </a:lnTo>
                <a:lnTo>
                  <a:pt x="145775" y="5842"/>
                </a:lnTo>
                <a:lnTo>
                  <a:pt x="148620" y="4064"/>
                </a:lnTo>
                <a:lnTo>
                  <a:pt x="152532" y="2921"/>
                </a:lnTo>
                <a:lnTo>
                  <a:pt x="156430" y="1651"/>
                </a:lnTo>
                <a:lnTo>
                  <a:pt x="188109" y="43"/>
                </a:lnTo>
                <a:lnTo>
                  <a:pt x="196232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363" y="628015"/>
            <a:ext cx="320675" cy="447675"/>
          </a:xfrm>
          <a:custGeom>
            <a:avLst/>
            <a:gdLst/>
            <a:ahLst/>
            <a:cxnLst/>
            <a:rect l="l" t="t" r="r" b="b"/>
            <a:pathLst>
              <a:path w="320675" h="447675">
                <a:moveTo>
                  <a:pt x="200914" y="0"/>
                </a:moveTo>
                <a:lnTo>
                  <a:pt x="243952" y="4562"/>
                </a:lnTo>
                <a:lnTo>
                  <a:pt x="286461" y="18974"/>
                </a:lnTo>
                <a:lnTo>
                  <a:pt x="316445" y="45085"/>
                </a:lnTo>
                <a:lnTo>
                  <a:pt x="318617" y="59182"/>
                </a:lnTo>
                <a:lnTo>
                  <a:pt x="318960" y="63500"/>
                </a:lnTo>
                <a:lnTo>
                  <a:pt x="319125" y="68707"/>
                </a:lnTo>
                <a:lnTo>
                  <a:pt x="319125" y="74930"/>
                </a:lnTo>
                <a:lnTo>
                  <a:pt x="319125" y="81661"/>
                </a:lnTo>
                <a:lnTo>
                  <a:pt x="318897" y="87375"/>
                </a:lnTo>
                <a:lnTo>
                  <a:pt x="318452" y="92075"/>
                </a:lnTo>
                <a:lnTo>
                  <a:pt x="318008" y="96774"/>
                </a:lnTo>
                <a:lnTo>
                  <a:pt x="317220" y="100584"/>
                </a:lnTo>
                <a:lnTo>
                  <a:pt x="316103" y="103377"/>
                </a:lnTo>
                <a:lnTo>
                  <a:pt x="314985" y="106299"/>
                </a:lnTo>
                <a:lnTo>
                  <a:pt x="313651" y="108458"/>
                </a:lnTo>
                <a:lnTo>
                  <a:pt x="312089" y="109855"/>
                </a:lnTo>
                <a:lnTo>
                  <a:pt x="310527" y="111125"/>
                </a:lnTo>
                <a:lnTo>
                  <a:pt x="308736" y="111760"/>
                </a:lnTo>
                <a:lnTo>
                  <a:pt x="306730" y="111760"/>
                </a:lnTo>
                <a:lnTo>
                  <a:pt x="303377" y="111760"/>
                </a:lnTo>
                <a:lnTo>
                  <a:pt x="299135" y="109855"/>
                </a:lnTo>
                <a:lnTo>
                  <a:pt x="294005" y="105918"/>
                </a:lnTo>
                <a:lnTo>
                  <a:pt x="288874" y="101981"/>
                </a:lnTo>
                <a:lnTo>
                  <a:pt x="282232" y="97662"/>
                </a:lnTo>
                <a:lnTo>
                  <a:pt x="244944" y="79883"/>
                </a:lnTo>
                <a:lnTo>
                  <a:pt x="204597" y="73913"/>
                </a:lnTo>
                <a:lnTo>
                  <a:pt x="192052" y="74578"/>
                </a:lnTo>
                <a:lnTo>
                  <a:pt x="148803" y="90338"/>
                </a:lnTo>
                <a:lnTo>
                  <a:pt x="117379" y="124993"/>
                </a:lnTo>
                <a:lnTo>
                  <a:pt x="102463" y="162051"/>
                </a:lnTo>
                <a:lnTo>
                  <a:pt x="95557" y="207682"/>
                </a:lnTo>
                <a:lnTo>
                  <a:pt x="95097" y="224662"/>
                </a:lnTo>
                <a:lnTo>
                  <a:pt x="95590" y="243091"/>
                </a:lnTo>
                <a:lnTo>
                  <a:pt x="102971" y="290830"/>
                </a:lnTo>
                <a:lnTo>
                  <a:pt x="118539" y="327138"/>
                </a:lnTo>
                <a:lnTo>
                  <a:pt x="150645" y="358806"/>
                </a:lnTo>
                <a:lnTo>
                  <a:pt x="194375" y="372070"/>
                </a:lnTo>
                <a:lnTo>
                  <a:pt x="206946" y="372618"/>
                </a:lnTo>
                <a:lnTo>
                  <a:pt x="218266" y="372282"/>
                </a:lnTo>
                <a:lnTo>
                  <a:pt x="255698" y="364323"/>
                </a:lnTo>
                <a:lnTo>
                  <a:pt x="291604" y="346456"/>
                </a:lnTo>
                <a:lnTo>
                  <a:pt x="296849" y="342900"/>
                </a:lnTo>
                <a:lnTo>
                  <a:pt x="302094" y="339344"/>
                </a:lnTo>
                <a:lnTo>
                  <a:pt x="306171" y="337565"/>
                </a:lnTo>
                <a:lnTo>
                  <a:pt x="309079" y="337565"/>
                </a:lnTo>
                <a:lnTo>
                  <a:pt x="311302" y="337565"/>
                </a:lnTo>
                <a:lnTo>
                  <a:pt x="317779" y="344170"/>
                </a:lnTo>
                <a:lnTo>
                  <a:pt x="318681" y="346837"/>
                </a:lnTo>
                <a:lnTo>
                  <a:pt x="319341" y="350647"/>
                </a:lnTo>
                <a:lnTo>
                  <a:pt x="319786" y="355473"/>
                </a:lnTo>
                <a:lnTo>
                  <a:pt x="320243" y="360172"/>
                </a:lnTo>
                <a:lnTo>
                  <a:pt x="320459" y="366649"/>
                </a:lnTo>
                <a:lnTo>
                  <a:pt x="320459" y="374650"/>
                </a:lnTo>
                <a:lnTo>
                  <a:pt x="320459" y="380238"/>
                </a:lnTo>
                <a:lnTo>
                  <a:pt x="318452" y="398907"/>
                </a:lnTo>
                <a:lnTo>
                  <a:pt x="317779" y="401700"/>
                </a:lnTo>
                <a:lnTo>
                  <a:pt x="284464" y="428831"/>
                </a:lnTo>
                <a:lnTo>
                  <a:pt x="245092" y="441682"/>
                </a:lnTo>
                <a:lnTo>
                  <a:pt x="204402" y="447075"/>
                </a:lnTo>
                <a:lnTo>
                  <a:pt x="193217" y="447294"/>
                </a:lnTo>
                <a:lnTo>
                  <a:pt x="171491" y="446436"/>
                </a:lnTo>
                <a:lnTo>
                  <a:pt x="131301" y="439578"/>
                </a:lnTo>
                <a:lnTo>
                  <a:pt x="95599" y="425882"/>
                </a:lnTo>
                <a:lnTo>
                  <a:pt x="51904" y="392557"/>
                </a:lnTo>
                <a:lnTo>
                  <a:pt x="20820" y="344033"/>
                </a:lnTo>
                <a:lnTo>
                  <a:pt x="7527" y="303192"/>
                </a:lnTo>
                <a:lnTo>
                  <a:pt x="836" y="255654"/>
                </a:lnTo>
                <a:lnTo>
                  <a:pt x="0" y="229362"/>
                </a:lnTo>
                <a:lnTo>
                  <a:pt x="919" y="202503"/>
                </a:lnTo>
                <a:lnTo>
                  <a:pt x="8283" y="153406"/>
                </a:lnTo>
                <a:lnTo>
                  <a:pt x="22828" y="110616"/>
                </a:lnTo>
                <a:lnTo>
                  <a:pt x="43421" y="74612"/>
                </a:lnTo>
                <a:lnTo>
                  <a:pt x="69805" y="45489"/>
                </a:lnTo>
                <a:lnTo>
                  <a:pt x="101534" y="23391"/>
                </a:lnTo>
                <a:lnTo>
                  <a:pt x="138349" y="8411"/>
                </a:lnTo>
                <a:lnTo>
                  <a:pt x="179116" y="930"/>
                </a:lnTo>
                <a:lnTo>
                  <a:pt x="200914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17236" y="627252"/>
            <a:ext cx="283210" cy="448945"/>
          </a:xfrm>
          <a:custGeom>
            <a:avLst/>
            <a:gdLst/>
            <a:ahLst/>
            <a:cxnLst/>
            <a:rect l="l" t="t" r="r" b="b"/>
            <a:pathLst>
              <a:path w="283210" h="448944">
                <a:moveTo>
                  <a:pt x="152780" y="0"/>
                </a:moveTo>
                <a:lnTo>
                  <a:pt x="191109" y="3673"/>
                </a:lnTo>
                <a:lnTo>
                  <a:pt x="230739" y="15353"/>
                </a:lnTo>
                <a:lnTo>
                  <a:pt x="249809" y="26162"/>
                </a:lnTo>
                <a:lnTo>
                  <a:pt x="252095" y="28448"/>
                </a:lnTo>
                <a:lnTo>
                  <a:pt x="253618" y="30352"/>
                </a:lnTo>
                <a:lnTo>
                  <a:pt x="254380" y="31876"/>
                </a:lnTo>
                <a:lnTo>
                  <a:pt x="255142" y="33400"/>
                </a:lnTo>
                <a:lnTo>
                  <a:pt x="257555" y="47751"/>
                </a:lnTo>
                <a:lnTo>
                  <a:pt x="257810" y="51688"/>
                </a:lnTo>
                <a:lnTo>
                  <a:pt x="257937" y="56514"/>
                </a:lnTo>
                <a:lnTo>
                  <a:pt x="257937" y="62357"/>
                </a:lnTo>
                <a:lnTo>
                  <a:pt x="257937" y="68834"/>
                </a:lnTo>
                <a:lnTo>
                  <a:pt x="252349" y="96138"/>
                </a:lnTo>
                <a:lnTo>
                  <a:pt x="250951" y="97536"/>
                </a:lnTo>
                <a:lnTo>
                  <a:pt x="248920" y="98171"/>
                </a:lnTo>
                <a:lnTo>
                  <a:pt x="246507" y="98171"/>
                </a:lnTo>
                <a:lnTo>
                  <a:pt x="244093" y="98171"/>
                </a:lnTo>
                <a:lnTo>
                  <a:pt x="240157" y="96647"/>
                </a:lnTo>
                <a:lnTo>
                  <a:pt x="234823" y="93472"/>
                </a:lnTo>
                <a:lnTo>
                  <a:pt x="229488" y="90297"/>
                </a:lnTo>
                <a:lnTo>
                  <a:pt x="187960" y="73279"/>
                </a:lnTo>
                <a:lnTo>
                  <a:pt x="154050" y="68707"/>
                </a:lnTo>
                <a:lnTo>
                  <a:pt x="144525" y="68707"/>
                </a:lnTo>
                <a:lnTo>
                  <a:pt x="136143" y="69850"/>
                </a:lnTo>
                <a:lnTo>
                  <a:pt x="129032" y="72262"/>
                </a:lnTo>
                <a:lnTo>
                  <a:pt x="121792" y="74549"/>
                </a:lnTo>
                <a:lnTo>
                  <a:pt x="96774" y="108712"/>
                </a:lnTo>
                <a:lnTo>
                  <a:pt x="96774" y="115188"/>
                </a:lnTo>
                <a:lnTo>
                  <a:pt x="113919" y="150129"/>
                </a:lnTo>
                <a:lnTo>
                  <a:pt x="147663" y="170701"/>
                </a:lnTo>
                <a:lnTo>
                  <a:pt x="164185" y="178038"/>
                </a:lnTo>
                <a:lnTo>
                  <a:pt x="172672" y="181800"/>
                </a:lnTo>
                <a:lnTo>
                  <a:pt x="207200" y="198183"/>
                </a:lnTo>
                <a:lnTo>
                  <a:pt x="239902" y="219043"/>
                </a:lnTo>
                <a:lnTo>
                  <a:pt x="265699" y="247808"/>
                </a:lnTo>
                <a:lnTo>
                  <a:pt x="281019" y="286765"/>
                </a:lnTo>
                <a:lnTo>
                  <a:pt x="283083" y="311150"/>
                </a:lnTo>
                <a:lnTo>
                  <a:pt x="282275" y="327695"/>
                </a:lnTo>
                <a:lnTo>
                  <a:pt x="270255" y="371094"/>
                </a:lnTo>
                <a:lnTo>
                  <a:pt x="246145" y="404955"/>
                </a:lnTo>
                <a:lnTo>
                  <a:pt x="212185" y="429196"/>
                </a:lnTo>
                <a:lnTo>
                  <a:pt x="170098" y="443888"/>
                </a:lnTo>
                <a:lnTo>
                  <a:pt x="122682" y="448818"/>
                </a:lnTo>
                <a:lnTo>
                  <a:pt x="111634" y="448581"/>
                </a:lnTo>
                <a:lnTo>
                  <a:pt x="71564" y="443156"/>
                </a:lnTo>
                <a:lnTo>
                  <a:pt x="33432" y="430926"/>
                </a:lnTo>
                <a:lnTo>
                  <a:pt x="8127" y="415289"/>
                </a:lnTo>
                <a:lnTo>
                  <a:pt x="5207" y="412369"/>
                </a:lnTo>
                <a:lnTo>
                  <a:pt x="3175" y="408177"/>
                </a:lnTo>
                <a:lnTo>
                  <a:pt x="1904" y="402717"/>
                </a:lnTo>
                <a:lnTo>
                  <a:pt x="635" y="397256"/>
                </a:lnTo>
                <a:lnTo>
                  <a:pt x="0" y="389382"/>
                </a:lnTo>
                <a:lnTo>
                  <a:pt x="0" y="379095"/>
                </a:lnTo>
                <a:lnTo>
                  <a:pt x="0" y="372237"/>
                </a:lnTo>
                <a:lnTo>
                  <a:pt x="253" y="366395"/>
                </a:lnTo>
                <a:lnTo>
                  <a:pt x="762" y="361696"/>
                </a:lnTo>
                <a:lnTo>
                  <a:pt x="1142" y="356997"/>
                </a:lnTo>
                <a:lnTo>
                  <a:pt x="6985" y="344170"/>
                </a:lnTo>
                <a:lnTo>
                  <a:pt x="8636" y="342900"/>
                </a:lnTo>
                <a:lnTo>
                  <a:pt x="10540" y="342264"/>
                </a:lnTo>
                <a:lnTo>
                  <a:pt x="12826" y="342264"/>
                </a:lnTo>
                <a:lnTo>
                  <a:pt x="15875" y="342264"/>
                </a:lnTo>
                <a:lnTo>
                  <a:pt x="20320" y="344170"/>
                </a:lnTo>
                <a:lnTo>
                  <a:pt x="26035" y="347852"/>
                </a:lnTo>
                <a:lnTo>
                  <a:pt x="31750" y="351536"/>
                </a:lnTo>
                <a:lnTo>
                  <a:pt x="38988" y="355600"/>
                </a:lnTo>
                <a:lnTo>
                  <a:pt x="79883" y="372237"/>
                </a:lnTo>
                <a:lnTo>
                  <a:pt x="122936" y="377825"/>
                </a:lnTo>
                <a:lnTo>
                  <a:pt x="130798" y="377584"/>
                </a:lnTo>
                <a:lnTo>
                  <a:pt x="173354" y="363093"/>
                </a:lnTo>
                <a:lnTo>
                  <a:pt x="179324" y="358394"/>
                </a:lnTo>
                <a:lnTo>
                  <a:pt x="183768" y="352551"/>
                </a:lnTo>
                <a:lnTo>
                  <a:pt x="186943" y="345694"/>
                </a:lnTo>
                <a:lnTo>
                  <a:pt x="189991" y="338709"/>
                </a:lnTo>
                <a:lnTo>
                  <a:pt x="191642" y="330962"/>
                </a:lnTo>
                <a:lnTo>
                  <a:pt x="191642" y="322580"/>
                </a:lnTo>
                <a:lnTo>
                  <a:pt x="174291" y="287289"/>
                </a:lnTo>
                <a:lnTo>
                  <a:pt x="141327" y="266759"/>
                </a:lnTo>
                <a:lnTo>
                  <a:pt x="125089" y="259476"/>
                </a:lnTo>
                <a:lnTo>
                  <a:pt x="116697" y="255714"/>
                </a:lnTo>
                <a:lnTo>
                  <a:pt x="73921" y="234598"/>
                </a:lnTo>
                <a:lnTo>
                  <a:pt x="43066" y="211988"/>
                </a:lnTo>
                <a:lnTo>
                  <a:pt x="19804" y="180851"/>
                </a:lnTo>
                <a:lnTo>
                  <a:pt x="7885" y="138017"/>
                </a:lnTo>
                <a:lnTo>
                  <a:pt x="7365" y="124968"/>
                </a:lnTo>
                <a:lnTo>
                  <a:pt x="8100" y="109843"/>
                </a:lnTo>
                <a:lnTo>
                  <a:pt x="18923" y="70231"/>
                </a:lnTo>
                <a:lnTo>
                  <a:pt x="50164" y="30987"/>
                </a:lnTo>
                <a:lnTo>
                  <a:pt x="83508" y="12128"/>
                </a:lnTo>
                <a:lnTo>
                  <a:pt x="123729" y="1968"/>
                </a:lnTo>
                <a:lnTo>
                  <a:pt x="138041" y="496"/>
                </a:lnTo>
                <a:lnTo>
                  <a:pt x="152780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27223" y="627252"/>
            <a:ext cx="410209" cy="448945"/>
          </a:xfrm>
          <a:custGeom>
            <a:avLst/>
            <a:gdLst/>
            <a:ahLst/>
            <a:cxnLst/>
            <a:rect l="l" t="t" r="r" b="b"/>
            <a:pathLst>
              <a:path w="410210" h="448944">
                <a:moveTo>
                  <a:pt x="209295" y="0"/>
                </a:moveTo>
                <a:lnTo>
                  <a:pt x="255682" y="3301"/>
                </a:lnTo>
                <a:lnTo>
                  <a:pt x="296163" y="13081"/>
                </a:lnTo>
                <a:lnTo>
                  <a:pt x="330755" y="29686"/>
                </a:lnTo>
                <a:lnTo>
                  <a:pt x="371040" y="67768"/>
                </a:lnTo>
                <a:lnTo>
                  <a:pt x="390142" y="102006"/>
                </a:lnTo>
                <a:lnTo>
                  <a:pt x="402976" y="143390"/>
                </a:lnTo>
                <a:lnTo>
                  <a:pt x="409402" y="192158"/>
                </a:lnTo>
                <a:lnTo>
                  <a:pt x="410209" y="219329"/>
                </a:lnTo>
                <a:lnTo>
                  <a:pt x="409376" y="245590"/>
                </a:lnTo>
                <a:lnTo>
                  <a:pt x="402709" y="293874"/>
                </a:lnTo>
                <a:lnTo>
                  <a:pt x="389376" y="336299"/>
                </a:lnTo>
                <a:lnTo>
                  <a:pt x="369425" y="372391"/>
                </a:lnTo>
                <a:lnTo>
                  <a:pt x="342973" y="401943"/>
                </a:lnTo>
                <a:lnTo>
                  <a:pt x="310259" y="424525"/>
                </a:lnTo>
                <a:lnTo>
                  <a:pt x="271303" y="440031"/>
                </a:lnTo>
                <a:lnTo>
                  <a:pt x="226155" y="447841"/>
                </a:lnTo>
                <a:lnTo>
                  <a:pt x="201294" y="448818"/>
                </a:lnTo>
                <a:lnTo>
                  <a:pt x="176841" y="447984"/>
                </a:lnTo>
                <a:lnTo>
                  <a:pt x="132697" y="441317"/>
                </a:lnTo>
                <a:lnTo>
                  <a:pt x="94976" y="428031"/>
                </a:lnTo>
                <a:lnTo>
                  <a:pt x="50292" y="395224"/>
                </a:lnTo>
                <a:lnTo>
                  <a:pt x="19645" y="346217"/>
                </a:lnTo>
                <a:lnTo>
                  <a:pt x="7072" y="304353"/>
                </a:lnTo>
                <a:lnTo>
                  <a:pt x="785" y="254771"/>
                </a:lnTo>
                <a:lnTo>
                  <a:pt x="0" y="227075"/>
                </a:lnTo>
                <a:lnTo>
                  <a:pt x="835" y="201451"/>
                </a:lnTo>
                <a:lnTo>
                  <a:pt x="7554" y="154156"/>
                </a:lnTo>
                <a:lnTo>
                  <a:pt x="20960" y="112269"/>
                </a:lnTo>
                <a:lnTo>
                  <a:pt x="40911" y="76507"/>
                </a:lnTo>
                <a:lnTo>
                  <a:pt x="67292" y="47126"/>
                </a:lnTo>
                <a:lnTo>
                  <a:pt x="100006" y="24509"/>
                </a:lnTo>
                <a:lnTo>
                  <a:pt x="139055" y="8893"/>
                </a:lnTo>
                <a:lnTo>
                  <a:pt x="184342" y="996"/>
                </a:lnTo>
                <a:lnTo>
                  <a:pt x="209295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5337428" y="2189810"/>
            <a:ext cx="310578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solidFill>
                  <a:srgbClr val="00AFEF"/>
                </a:solidFill>
              </a:rPr>
              <a:t>A</a:t>
            </a:r>
            <a:r>
              <a:rPr sz="6600" spc="-15" dirty="0">
                <a:solidFill>
                  <a:srgbClr val="00AFEF"/>
                </a:solidFill>
              </a:rPr>
              <a:t> </a:t>
            </a:r>
            <a:r>
              <a:rPr sz="4000" spc="-25" dirty="0">
                <a:solidFill>
                  <a:srgbClr val="000000"/>
                </a:solidFill>
              </a:rPr>
              <a:t>Atomicity</a:t>
            </a:r>
            <a:endParaRPr sz="4000"/>
          </a:p>
          <a:p>
            <a:pPr marL="12700">
              <a:lnSpc>
                <a:spcPct val="100000"/>
              </a:lnSpc>
            </a:pPr>
            <a:r>
              <a:rPr sz="6600" dirty="0">
                <a:solidFill>
                  <a:srgbClr val="00AFEF"/>
                </a:solidFill>
              </a:rPr>
              <a:t>C</a:t>
            </a:r>
            <a:r>
              <a:rPr sz="6600" spc="-50" dirty="0">
                <a:solidFill>
                  <a:srgbClr val="00AFEF"/>
                </a:solidFill>
              </a:rPr>
              <a:t> </a:t>
            </a:r>
            <a:r>
              <a:rPr sz="4000" spc="-15" dirty="0">
                <a:solidFill>
                  <a:srgbClr val="000000"/>
                </a:solidFill>
              </a:rPr>
              <a:t>Consistency</a:t>
            </a:r>
            <a:endParaRPr sz="4000"/>
          </a:p>
        </p:txBody>
      </p:sp>
      <p:sp>
        <p:nvSpPr>
          <p:cNvPr id="26" name="object 26"/>
          <p:cNvSpPr txBox="1"/>
          <p:nvPr/>
        </p:nvSpPr>
        <p:spPr>
          <a:xfrm>
            <a:off x="5337428" y="4202429"/>
            <a:ext cx="273304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9940" algn="l"/>
              </a:tabLst>
            </a:pPr>
            <a:r>
              <a:rPr sz="6600" dirty="0">
                <a:solidFill>
                  <a:srgbClr val="00AFEF"/>
                </a:solidFill>
                <a:latin typeface="Calibri"/>
                <a:cs typeface="Calibri"/>
              </a:rPr>
              <a:t>I	</a:t>
            </a:r>
            <a:r>
              <a:rPr sz="4000" spc="-10" dirty="0">
                <a:latin typeface="Calibri"/>
                <a:cs typeface="Calibri"/>
              </a:rPr>
              <a:t>Isolation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6600" dirty="0">
                <a:solidFill>
                  <a:srgbClr val="00AFEF"/>
                </a:solidFill>
                <a:latin typeface="Calibri"/>
                <a:cs typeface="Calibri"/>
              </a:rPr>
              <a:t>D</a:t>
            </a:r>
            <a:r>
              <a:rPr sz="6600" spc="-9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Durability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7340" y="1912747"/>
            <a:ext cx="477520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14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preserve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integrity </a:t>
            </a:r>
            <a:r>
              <a:rPr sz="3200" spc="-5" dirty="0">
                <a:latin typeface="Calibri"/>
                <a:cs typeface="Calibri"/>
              </a:rPr>
              <a:t>of 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database </a:t>
            </a:r>
            <a:r>
              <a:rPr sz="3200" spc="-30" dirty="0">
                <a:latin typeface="Calibri"/>
                <a:cs typeface="Calibri"/>
              </a:rPr>
              <a:t>system  </a:t>
            </a:r>
            <a:r>
              <a:rPr sz="3200" spc="-15" dirty="0">
                <a:latin typeface="Calibri"/>
                <a:cs typeface="Calibri"/>
              </a:rPr>
              <a:t>must </a:t>
            </a:r>
            <a:r>
              <a:rPr sz="3200" spc="-10" dirty="0">
                <a:latin typeface="Calibri"/>
                <a:cs typeface="Calibri"/>
              </a:rPr>
              <a:t>ensure ACID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properties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62000" y="4038600"/>
            <a:ext cx="2590800" cy="26014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24600" y="0"/>
            <a:ext cx="1760220" cy="23012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616661"/>
            <a:ext cx="742505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141855" algn="l"/>
              </a:tabLst>
            </a:pPr>
            <a:r>
              <a:rPr sz="3600" b="1" spc="-40" dirty="0">
                <a:solidFill>
                  <a:srgbClr val="000099"/>
                </a:solidFill>
                <a:latin typeface="Calibri"/>
                <a:cs typeface="Calibri"/>
              </a:rPr>
              <a:t>Atomicity</a:t>
            </a:r>
            <a:r>
              <a:rPr sz="3600" b="1" spc="-40" dirty="0">
                <a:latin typeface="Calibri"/>
                <a:cs typeface="Calibri"/>
              </a:rPr>
              <a:t>.	</a:t>
            </a:r>
            <a:r>
              <a:rPr sz="3600" spc="-10" dirty="0">
                <a:latin typeface="Calibri"/>
                <a:cs typeface="Calibri"/>
              </a:rPr>
              <a:t>Either </a:t>
            </a:r>
            <a:r>
              <a:rPr sz="3600" spc="-5" dirty="0">
                <a:latin typeface="Calibri"/>
                <a:cs typeface="Calibri"/>
              </a:rPr>
              <a:t>all </a:t>
            </a:r>
            <a:r>
              <a:rPr sz="3600" spc="-15" dirty="0">
                <a:latin typeface="Calibri"/>
                <a:cs typeface="Calibri"/>
              </a:rPr>
              <a:t>operations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spc="-10" dirty="0">
                <a:latin typeface="Calibri"/>
                <a:cs typeface="Calibri"/>
              </a:rPr>
              <a:t>the  transaction </a:t>
            </a:r>
            <a:r>
              <a:rPr sz="3600" spc="-15" dirty="0">
                <a:latin typeface="Calibri"/>
                <a:cs typeface="Calibri"/>
              </a:rPr>
              <a:t>are </a:t>
            </a:r>
            <a:r>
              <a:rPr sz="3600" spc="-10" dirty="0">
                <a:latin typeface="Calibri"/>
                <a:cs typeface="Calibri"/>
              </a:rPr>
              <a:t>properly </a:t>
            </a:r>
            <a:r>
              <a:rPr sz="3600" spc="-20" dirty="0">
                <a:latin typeface="Calibri"/>
                <a:cs typeface="Calibri"/>
              </a:rPr>
              <a:t>reflected </a:t>
            </a:r>
            <a:r>
              <a:rPr sz="3600" dirty="0">
                <a:latin typeface="Calibri"/>
                <a:cs typeface="Calibri"/>
              </a:rPr>
              <a:t>in the  </a:t>
            </a:r>
            <a:r>
              <a:rPr sz="3600" spc="-15" dirty="0">
                <a:latin typeface="Calibri"/>
                <a:cs typeface="Calibri"/>
              </a:rPr>
              <a:t>database </a:t>
            </a:r>
            <a:r>
              <a:rPr sz="3600" spc="-5" dirty="0">
                <a:latin typeface="Calibri"/>
                <a:cs typeface="Calibri"/>
              </a:rPr>
              <a:t>or none</a:t>
            </a:r>
            <a:r>
              <a:rPr sz="3600" spc="-15" dirty="0">
                <a:latin typeface="Calibri"/>
                <a:cs typeface="Calibri"/>
              </a:rPr>
              <a:t> are.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3909821"/>
            <a:ext cx="78314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600" b="1" spc="-30" dirty="0">
                <a:solidFill>
                  <a:srgbClr val="000099"/>
                </a:solidFill>
                <a:latin typeface="Calibri"/>
                <a:cs typeface="Calibri"/>
              </a:rPr>
              <a:t>Consistency</a:t>
            </a:r>
            <a:r>
              <a:rPr sz="3600" b="1" spc="-30" dirty="0">
                <a:latin typeface="Calibri"/>
                <a:cs typeface="Calibri"/>
              </a:rPr>
              <a:t>. </a:t>
            </a:r>
            <a:r>
              <a:rPr sz="3600" spc="-15" dirty="0">
                <a:latin typeface="Calibri"/>
                <a:cs typeface="Calibri"/>
              </a:rPr>
              <a:t>Execution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dirty="0">
                <a:latin typeface="Calibri"/>
                <a:cs typeface="Calibri"/>
              </a:rPr>
              <a:t>a </a:t>
            </a:r>
            <a:r>
              <a:rPr sz="3600" spc="-10" dirty="0">
                <a:latin typeface="Calibri"/>
                <a:cs typeface="Calibri"/>
              </a:rPr>
              <a:t>transaction </a:t>
            </a:r>
            <a:r>
              <a:rPr sz="3600" dirty="0">
                <a:latin typeface="Calibri"/>
                <a:cs typeface="Calibri"/>
              </a:rPr>
              <a:t>in  </a:t>
            </a:r>
            <a:r>
              <a:rPr sz="3600" spc="-5" dirty="0">
                <a:latin typeface="Calibri"/>
                <a:cs typeface="Calibri"/>
              </a:rPr>
              <a:t>isolation </a:t>
            </a:r>
            <a:r>
              <a:rPr sz="3600" spc="-10" dirty="0">
                <a:latin typeface="Calibri"/>
                <a:cs typeface="Calibri"/>
              </a:rPr>
              <a:t>preserves </a:t>
            </a:r>
            <a:r>
              <a:rPr sz="3600" dirty="0">
                <a:latin typeface="Calibri"/>
                <a:cs typeface="Calibri"/>
              </a:rPr>
              <a:t>the </a:t>
            </a:r>
            <a:r>
              <a:rPr sz="3600" spc="-15" dirty="0">
                <a:latin typeface="Calibri"/>
                <a:cs typeface="Calibri"/>
              </a:rPr>
              <a:t>consistency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dirty="0">
                <a:latin typeface="Calibri"/>
                <a:cs typeface="Calibri"/>
              </a:rPr>
              <a:t>the  </a:t>
            </a:r>
            <a:r>
              <a:rPr sz="3600" spc="-15" dirty="0">
                <a:latin typeface="Calibri"/>
                <a:cs typeface="Calibri"/>
              </a:rPr>
              <a:t>database.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6400" y="2133600"/>
            <a:ext cx="2520696" cy="1706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8161" y="2362961"/>
            <a:ext cx="1828800" cy="1066800"/>
          </a:xfrm>
          <a:custGeom>
            <a:avLst/>
            <a:gdLst/>
            <a:ahLst/>
            <a:cxnLst/>
            <a:rect l="l" t="t" r="r" b="b"/>
            <a:pathLst>
              <a:path w="1828800" h="1066800">
                <a:moveTo>
                  <a:pt x="914399" y="0"/>
                </a:moveTo>
                <a:lnTo>
                  <a:pt x="854284" y="1134"/>
                </a:lnTo>
                <a:lnTo>
                  <a:pt x="795205" y="4490"/>
                </a:lnTo>
                <a:lnTo>
                  <a:pt x="737285" y="9998"/>
                </a:lnTo>
                <a:lnTo>
                  <a:pt x="680643" y="17587"/>
                </a:lnTo>
                <a:lnTo>
                  <a:pt x="625400" y="27188"/>
                </a:lnTo>
                <a:lnTo>
                  <a:pt x="571677" y="38729"/>
                </a:lnTo>
                <a:lnTo>
                  <a:pt x="519594" y="52141"/>
                </a:lnTo>
                <a:lnTo>
                  <a:pt x="469272" y="67354"/>
                </a:lnTo>
                <a:lnTo>
                  <a:pt x="420831" y="84297"/>
                </a:lnTo>
                <a:lnTo>
                  <a:pt x="374391" y="102900"/>
                </a:lnTo>
                <a:lnTo>
                  <a:pt x="330075" y="123093"/>
                </a:lnTo>
                <a:lnTo>
                  <a:pt x="288001" y="144805"/>
                </a:lnTo>
                <a:lnTo>
                  <a:pt x="248290" y="167967"/>
                </a:lnTo>
                <a:lnTo>
                  <a:pt x="211064" y="192508"/>
                </a:lnTo>
                <a:lnTo>
                  <a:pt x="176442" y="218358"/>
                </a:lnTo>
                <a:lnTo>
                  <a:pt x="144546" y="245447"/>
                </a:lnTo>
                <a:lnTo>
                  <a:pt x="115495" y="273704"/>
                </a:lnTo>
                <a:lnTo>
                  <a:pt x="89410" y="303059"/>
                </a:lnTo>
                <a:lnTo>
                  <a:pt x="66412" y="333443"/>
                </a:lnTo>
                <a:lnTo>
                  <a:pt x="30159" y="397013"/>
                </a:lnTo>
                <a:lnTo>
                  <a:pt x="7700" y="463852"/>
                </a:lnTo>
                <a:lnTo>
                  <a:pt x="0" y="533400"/>
                </a:lnTo>
                <a:lnTo>
                  <a:pt x="1945" y="568476"/>
                </a:lnTo>
                <a:lnTo>
                  <a:pt x="17145" y="636740"/>
                </a:lnTo>
                <a:lnTo>
                  <a:pt x="46622" y="702015"/>
                </a:lnTo>
                <a:lnTo>
                  <a:pt x="89410" y="763740"/>
                </a:lnTo>
                <a:lnTo>
                  <a:pt x="115495" y="793095"/>
                </a:lnTo>
                <a:lnTo>
                  <a:pt x="144546" y="821352"/>
                </a:lnTo>
                <a:lnTo>
                  <a:pt x="176442" y="848441"/>
                </a:lnTo>
                <a:lnTo>
                  <a:pt x="211064" y="874291"/>
                </a:lnTo>
                <a:lnTo>
                  <a:pt x="248290" y="898832"/>
                </a:lnTo>
                <a:lnTo>
                  <a:pt x="288001" y="921994"/>
                </a:lnTo>
                <a:lnTo>
                  <a:pt x="330075" y="943706"/>
                </a:lnTo>
                <a:lnTo>
                  <a:pt x="374391" y="963899"/>
                </a:lnTo>
                <a:lnTo>
                  <a:pt x="420831" y="982502"/>
                </a:lnTo>
                <a:lnTo>
                  <a:pt x="469272" y="999445"/>
                </a:lnTo>
                <a:lnTo>
                  <a:pt x="519594" y="1014658"/>
                </a:lnTo>
                <a:lnTo>
                  <a:pt x="571677" y="1028070"/>
                </a:lnTo>
                <a:lnTo>
                  <a:pt x="625400" y="1039611"/>
                </a:lnTo>
                <a:lnTo>
                  <a:pt x="680643" y="1049212"/>
                </a:lnTo>
                <a:lnTo>
                  <a:pt x="737285" y="1056801"/>
                </a:lnTo>
                <a:lnTo>
                  <a:pt x="795205" y="1062309"/>
                </a:lnTo>
                <a:lnTo>
                  <a:pt x="854284" y="1065665"/>
                </a:lnTo>
                <a:lnTo>
                  <a:pt x="914399" y="1066800"/>
                </a:lnTo>
                <a:lnTo>
                  <a:pt x="974515" y="1065665"/>
                </a:lnTo>
                <a:lnTo>
                  <a:pt x="1033594" y="1062309"/>
                </a:lnTo>
                <a:lnTo>
                  <a:pt x="1091514" y="1056801"/>
                </a:lnTo>
                <a:lnTo>
                  <a:pt x="1148156" y="1049212"/>
                </a:lnTo>
                <a:lnTo>
                  <a:pt x="1203399" y="1039611"/>
                </a:lnTo>
                <a:lnTo>
                  <a:pt x="1257122" y="1028070"/>
                </a:lnTo>
                <a:lnTo>
                  <a:pt x="1309205" y="1014658"/>
                </a:lnTo>
                <a:lnTo>
                  <a:pt x="1359527" y="999445"/>
                </a:lnTo>
                <a:lnTo>
                  <a:pt x="1407968" y="982502"/>
                </a:lnTo>
                <a:lnTo>
                  <a:pt x="1454408" y="963899"/>
                </a:lnTo>
                <a:lnTo>
                  <a:pt x="1498724" y="943706"/>
                </a:lnTo>
                <a:lnTo>
                  <a:pt x="1540798" y="921994"/>
                </a:lnTo>
                <a:lnTo>
                  <a:pt x="1580509" y="898832"/>
                </a:lnTo>
                <a:lnTo>
                  <a:pt x="1617735" y="874291"/>
                </a:lnTo>
                <a:lnTo>
                  <a:pt x="1628055" y="866586"/>
                </a:lnTo>
                <a:lnTo>
                  <a:pt x="939290" y="866586"/>
                </a:lnTo>
                <a:lnTo>
                  <a:pt x="885966" y="866518"/>
                </a:lnTo>
                <a:lnTo>
                  <a:pt x="832832" y="864601"/>
                </a:lnTo>
                <a:lnTo>
                  <a:pt x="780121" y="860842"/>
                </a:lnTo>
                <a:lnTo>
                  <a:pt x="728062" y="855250"/>
                </a:lnTo>
                <a:lnTo>
                  <a:pt x="676888" y="847834"/>
                </a:lnTo>
                <a:lnTo>
                  <a:pt x="626828" y="838603"/>
                </a:lnTo>
                <a:lnTo>
                  <a:pt x="578114" y="827564"/>
                </a:lnTo>
                <a:lnTo>
                  <a:pt x="530977" y="814727"/>
                </a:lnTo>
                <a:lnTo>
                  <a:pt x="485648" y="800100"/>
                </a:lnTo>
                <a:lnTo>
                  <a:pt x="429435" y="778246"/>
                </a:lnTo>
                <a:lnTo>
                  <a:pt x="379194" y="754323"/>
                </a:lnTo>
                <a:lnTo>
                  <a:pt x="334996" y="728564"/>
                </a:lnTo>
                <a:lnTo>
                  <a:pt x="296914" y="701204"/>
                </a:lnTo>
                <a:lnTo>
                  <a:pt x="265018" y="672477"/>
                </a:lnTo>
                <a:lnTo>
                  <a:pt x="239380" y="642618"/>
                </a:lnTo>
                <a:lnTo>
                  <a:pt x="207168" y="580437"/>
                </a:lnTo>
                <a:lnTo>
                  <a:pt x="200737" y="548585"/>
                </a:lnTo>
                <a:lnTo>
                  <a:pt x="200852" y="516536"/>
                </a:lnTo>
                <a:lnTo>
                  <a:pt x="221007" y="452788"/>
                </a:lnTo>
                <a:lnTo>
                  <a:pt x="268207" y="391067"/>
                </a:lnTo>
                <a:lnTo>
                  <a:pt x="302128" y="361553"/>
                </a:lnTo>
                <a:lnTo>
                  <a:pt x="343026" y="333248"/>
                </a:lnTo>
                <a:lnTo>
                  <a:pt x="751179" y="333248"/>
                </a:lnTo>
                <a:lnTo>
                  <a:pt x="578485" y="239140"/>
                </a:lnTo>
                <a:lnTo>
                  <a:pt x="628105" y="227928"/>
                </a:lnTo>
                <a:lnTo>
                  <a:pt x="678920" y="218616"/>
                </a:lnTo>
                <a:lnTo>
                  <a:pt x="730699" y="211197"/>
                </a:lnTo>
                <a:lnTo>
                  <a:pt x="783210" y="205663"/>
                </a:lnTo>
                <a:lnTo>
                  <a:pt x="836224" y="202005"/>
                </a:lnTo>
                <a:lnTo>
                  <a:pt x="889509" y="200213"/>
                </a:lnTo>
                <a:lnTo>
                  <a:pt x="1628055" y="200213"/>
                </a:lnTo>
                <a:lnTo>
                  <a:pt x="1617735" y="192508"/>
                </a:lnTo>
                <a:lnTo>
                  <a:pt x="1580509" y="167967"/>
                </a:lnTo>
                <a:lnTo>
                  <a:pt x="1540798" y="144805"/>
                </a:lnTo>
                <a:lnTo>
                  <a:pt x="1498724" y="123093"/>
                </a:lnTo>
                <a:lnTo>
                  <a:pt x="1454408" y="102900"/>
                </a:lnTo>
                <a:lnTo>
                  <a:pt x="1407968" y="84297"/>
                </a:lnTo>
                <a:lnTo>
                  <a:pt x="1359527" y="67354"/>
                </a:lnTo>
                <a:lnTo>
                  <a:pt x="1309205" y="52141"/>
                </a:lnTo>
                <a:lnTo>
                  <a:pt x="1257122" y="38729"/>
                </a:lnTo>
                <a:lnTo>
                  <a:pt x="1203399" y="27188"/>
                </a:lnTo>
                <a:lnTo>
                  <a:pt x="1148156" y="17587"/>
                </a:lnTo>
                <a:lnTo>
                  <a:pt x="1091514" y="9998"/>
                </a:lnTo>
                <a:lnTo>
                  <a:pt x="1033594" y="4490"/>
                </a:lnTo>
                <a:lnTo>
                  <a:pt x="974515" y="1134"/>
                </a:lnTo>
                <a:lnTo>
                  <a:pt x="914399" y="0"/>
                </a:lnTo>
                <a:close/>
              </a:path>
              <a:path w="1828800" h="1066800">
                <a:moveTo>
                  <a:pt x="751179" y="333248"/>
                </a:moveTo>
                <a:lnTo>
                  <a:pt x="343026" y="333248"/>
                </a:lnTo>
                <a:lnTo>
                  <a:pt x="1250314" y="827659"/>
                </a:lnTo>
                <a:lnTo>
                  <a:pt x="1200694" y="838871"/>
                </a:lnTo>
                <a:lnTo>
                  <a:pt x="1149879" y="848183"/>
                </a:lnTo>
                <a:lnTo>
                  <a:pt x="1098100" y="855602"/>
                </a:lnTo>
                <a:lnTo>
                  <a:pt x="1045589" y="861136"/>
                </a:lnTo>
                <a:lnTo>
                  <a:pt x="992575" y="864794"/>
                </a:lnTo>
                <a:lnTo>
                  <a:pt x="939290" y="866586"/>
                </a:lnTo>
                <a:lnTo>
                  <a:pt x="1628055" y="866586"/>
                </a:lnTo>
                <a:lnTo>
                  <a:pt x="1684253" y="821352"/>
                </a:lnTo>
                <a:lnTo>
                  <a:pt x="1713304" y="793095"/>
                </a:lnTo>
                <a:lnTo>
                  <a:pt x="1739389" y="763740"/>
                </a:lnTo>
                <a:lnTo>
                  <a:pt x="1762239" y="733551"/>
                </a:lnTo>
                <a:lnTo>
                  <a:pt x="1485772" y="733551"/>
                </a:lnTo>
                <a:lnTo>
                  <a:pt x="751179" y="333248"/>
                </a:lnTo>
                <a:close/>
              </a:path>
              <a:path w="1828800" h="1066800">
                <a:moveTo>
                  <a:pt x="1628055" y="200213"/>
                </a:moveTo>
                <a:lnTo>
                  <a:pt x="889509" y="200213"/>
                </a:lnTo>
                <a:lnTo>
                  <a:pt x="942833" y="200281"/>
                </a:lnTo>
                <a:lnTo>
                  <a:pt x="995967" y="202198"/>
                </a:lnTo>
                <a:lnTo>
                  <a:pt x="1048678" y="205957"/>
                </a:lnTo>
                <a:lnTo>
                  <a:pt x="1100737" y="211549"/>
                </a:lnTo>
                <a:lnTo>
                  <a:pt x="1151911" y="218965"/>
                </a:lnTo>
                <a:lnTo>
                  <a:pt x="1201971" y="228196"/>
                </a:lnTo>
                <a:lnTo>
                  <a:pt x="1250685" y="239235"/>
                </a:lnTo>
                <a:lnTo>
                  <a:pt x="1297822" y="252072"/>
                </a:lnTo>
                <a:lnTo>
                  <a:pt x="1343152" y="266700"/>
                </a:lnTo>
                <a:lnTo>
                  <a:pt x="1399364" y="288553"/>
                </a:lnTo>
                <a:lnTo>
                  <a:pt x="1449605" y="312476"/>
                </a:lnTo>
                <a:lnTo>
                  <a:pt x="1493803" y="338235"/>
                </a:lnTo>
                <a:lnTo>
                  <a:pt x="1531885" y="365595"/>
                </a:lnTo>
                <a:lnTo>
                  <a:pt x="1563781" y="394322"/>
                </a:lnTo>
                <a:lnTo>
                  <a:pt x="1589419" y="424181"/>
                </a:lnTo>
                <a:lnTo>
                  <a:pt x="1621631" y="486362"/>
                </a:lnTo>
                <a:lnTo>
                  <a:pt x="1628062" y="518214"/>
                </a:lnTo>
                <a:lnTo>
                  <a:pt x="1627947" y="550263"/>
                </a:lnTo>
                <a:lnTo>
                  <a:pt x="1607792" y="614011"/>
                </a:lnTo>
                <a:lnTo>
                  <a:pt x="1560592" y="675732"/>
                </a:lnTo>
                <a:lnTo>
                  <a:pt x="1526671" y="705246"/>
                </a:lnTo>
                <a:lnTo>
                  <a:pt x="1485772" y="733551"/>
                </a:lnTo>
                <a:lnTo>
                  <a:pt x="1762239" y="733551"/>
                </a:lnTo>
                <a:lnTo>
                  <a:pt x="1798640" y="669786"/>
                </a:lnTo>
                <a:lnTo>
                  <a:pt x="1821099" y="602947"/>
                </a:lnTo>
                <a:lnTo>
                  <a:pt x="1828799" y="533400"/>
                </a:lnTo>
                <a:lnTo>
                  <a:pt x="1826854" y="498323"/>
                </a:lnTo>
                <a:lnTo>
                  <a:pt x="1811654" y="430059"/>
                </a:lnTo>
                <a:lnTo>
                  <a:pt x="1782177" y="364784"/>
                </a:lnTo>
                <a:lnTo>
                  <a:pt x="1739389" y="303059"/>
                </a:lnTo>
                <a:lnTo>
                  <a:pt x="1713304" y="273704"/>
                </a:lnTo>
                <a:lnTo>
                  <a:pt x="1684253" y="245447"/>
                </a:lnTo>
                <a:lnTo>
                  <a:pt x="1652357" y="218358"/>
                </a:lnTo>
                <a:lnTo>
                  <a:pt x="1628055" y="20021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8161" y="2362961"/>
            <a:ext cx="1828800" cy="1066800"/>
          </a:xfrm>
          <a:custGeom>
            <a:avLst/>
            <a:gdLst/>
            <a:ahLst/>
            <a:cxnLst/>
            <a:rect l="l" t="t" r="r" b="b"/>
            <a:pathLst>
              <a:path w="1828800" h="1066800">
                <a:moveTo>
                  <a:pt x="0" y="533400"/>
                </a:moveTo>
                <a:lnTo>
                  <a:pt x="7700" y="463852"/>
                </a:lnTo>
                <a:lnTo>
                  <a:pt x="30159" y="397013"/>
                </a:lnTo>
                <a:lnTo>
                  <a:pt x="66412" y="333443"/>
                </a:lnTo>
                <a:lnTo>
                  <a:pt x="89410" y="303059"/>
                </a:lnTo>
                <a:lnTo>
                  <a:pt x="115495" y="273704"/>
                </a:lnTo>
                <a:lnTo>
                  <a:pt x="144546" y="245447"/>
                </a:lnTo>
                <a:lnTo>
                  <a:pt x="176442" y="218358"/>
                </a:lnTo>
                <a:lnTo>
                  <a:pt x="211064" y="192508"/>
                </a:lnTo>
                <a:lnTo>
                  <a:pt x="248290" y="167967"/>
                </a:lnTo>
                <a:lnTo>
                  <a:pt x="288001" y="144805"/>
                </a:lnTo>
                <a:lnTo>
                  <a:pt x="330075" y="123093"/>
                </a:lnTo>
                <a:lnTo>
                  <a:pt x="374391" y="102900"/>
                </a:lnTo>
                <a:lnTo>
                  <a:pt x="420831" y="84297"/>
                </a:lnTo>
                <a:lnTo>
                  <a:pt x="469272" y="67354"/>
                </a:lnTo>
                <a:lnTo>
                  <a:pt x="519594" y="52141"/>
                </a:lnTo>
                <a:lnTo>
                  <a:pt x="571677" y="38729"/>
                </a:lnTo>
                <a:lnTo>
                  <a:pt x="625400" y="27188"/>
                </a:lnTo>
                <a:lnTo>
                  <a:pt x="680643" y="17587"/>
                </a:lnTo>
                <a:lnTo>
                  <a:pt x="737285" y="9998"/>
                </a:lnTo>
                <a:lnTo>
                  <a:pt x="795205" y="4490"/>
                </a:lnTo>
                <a:lnTo>
                  <a:pt x="854284" y="1134"/>
                </a:lnTo>
                <a:lnTo>
                  <a:pt x="914399" y="0"/>
                </a:lnTo>
                <a:lnTo>
                  <a:pt x="974515" y="1134"/>
                </a:lnTo>
                <a:lnTo>
                  <a:pt x="1033594" y="4490"/>
                </a:lnTo>
                <a:lnTo>
                  <a:pt x="1091514" y="9998"/>
                </a:lnTo>
                <a:lnTo>
                  <a:pt x="1148156" y="17587"/>
                </a:lnTo>
                <a:lnTo>
                  <a:pt x="1203399" y="27188"/>
                </a:lnTo>
                <a:lnTo>
                  <a:pt x="1257122" y="38729"/>
                </a:lnTo>
                <a:lnTo>
                  <a:pt x="1309205" y="52141"/>
                </a:lnTo>
                <a:lnTo>
                  <a:pt x="1359527" y="67354"/>
                </a:lnTo>
                <a:lnTo>
                  <a:pt x="1407968" y="84297"/>
                </a:lnTo>
                <a:lnTo>
                  <a:pt x="1454408" y="102900"/>
                </a:lnTo>
                <a:lnTo>
                  <a:pt x="1498724" y="123093"/>
                </a:lnTo>
                <a:lnTo>
                  <a:pt x="1540798" y="144805"/>
                </a:lnTo>
                <a:lnTo>
                  <a:pt x="1580509" y="167967"/>
                </a:lnTo>
                <a:lnTo>
                  <a:pt x="1617735" y="192508"/>
                </a:lnTo>
                <a:lnTo>
                  <a:pt x="1652357" y="218358"/>
                </a:lnTo>
                <a:lnTo>
                  <a:pt x="1684253" y="245447"/>
                </a:lnTo>
                <a:lnTo>
                  <a:pt x="1713304" y="273704"/>
                </a:lnTo>
                <a:lnTo>
                  <a:pt x="1739389" y="303059"/>
                </a:lnTo>
                <a:lnTo>
                  <a:pt x="1762387" y="333443"/>
                </a:lnTo>
                <a:lnTo>
                  <a:pt x="1798640" y="397013"/>
                </a:lnTo>
                <a:lnTo>
                  <a:pt x="1821099" y="463852"/>
                </a:lnTo>
                <a:lnTo>
                  <a:pt x="1828799" y="533400"/>
                </a:lnTo>
                <a:lnTo>
                  <a:pt x="1826854" y="568476"/>
                </a:lnTo>
                <a:lnTo>
                  <a:pt x="1811654" y="636740"/>
                </a:lnTo>
                <a:lnTo>
                  <a:pt x="1782177" y="702015"/>
                </a:lnTo>
                <a:lnTo>
                  <a:pt x="1739389" y="763740"/>
                </a:lnTo>
                <a:lnTo>
                  <a:pt x="1713304" y="793095"/>
                </a:lnTo>
                <a:lnTo>
                  <a:pt x="1684253" y="821352"/>
                </a:lnTo>
                <a:lnTo>
                  <a:pt x="1652357" y="848441"/>
                </a:lnTo>
                <a:lnTo>
                  <a:pt x="1617735" y="874291"/>
                </a:lnTo>
                <a:lnTo>
                  <a:pt x="1580509" y="898832"/>
                </a:lnTo>
                <a:lnTo>
                  <a:pt x="1540798" y="921994"/>
                </a:lnTo>
                <a:lnTo>
                  <a:pt x="1498724" y="943706"/>
                </a:lnTo>
                <a:lnTo>
                  <a:pt x="1454408" y="963899"/>
                </a:lnTo>
                <a:lnTo>
                  <a:pt x="1407968" y="982502"/>
                </a:lnTo>
                <a:lnTo>
                  <a:pt x="1359527" y="999445"/>
                </a:lnTo>
                <a:lnTo>
                  <a:pt x="1309205" y="1014658"/>
                </a:lnTo>
                <a:lnTo>
                  <a:pt x="1257122" y="1028070"/>
                </a:lnTo>
                <a:lnTo>
                  <a:pt x="1203399" y="1039611"/>
                </a:lnTo>
                <a:lnTo>
                  <a:pt x="1148156" y="1049212"/>
                </a:lnTo>
                <a:lnTo>
                  <a:pt x="1091514" y="1056801"/>
                </a:lnTo>
                <a:lnTo>
                  <a:pt x="1033594" y="1062309"/>
                </a:lnTo>
                <a:lnTo>
                  <a:pt x="974515" y="1065665"/>
                </a:lnTo>
                <a:lnTo>
                  <a:pt x="914399" y="1066800"/>
                </a:lnTo>
                <a:lnTo>
                  <a:pt x="854284" y="1065665"/>
                </a:lnTo>
                <a:lnTo>
                  <a:pt x="795205" y="1062309"/>
                </a:lnTo>
                <a:lnTo>
                  <a:pt x="737285" y="1056801"/>
                </a:lnTo>
                <a:lnTo>
                  <a:pt x="680643" y="1049212"/>
                </a:lnTo>
                <a:lnTo>
                  <a:pt x="625400" y="1039611"/>
                </a:lnTo>
                <a:lnTo>
                  <a:pt x="571677" y="1028070"/>
                </a:lnTo>
                <a:lnTo>
                  <a:pt x="519594" y="1014658"/>
                </a:lnTo>
                <a:lnTo>
                  <a:pt x="469272" y="999445"/>
                </a:lnTo>
                <a:lnTo>
                  <a:pt x="420831" y="982502"/>
                </a:lnTo>
                <a:lnTo>
                  <a:pt x="374391" y="963899"/>
                </a:lnTo>
                <a:lnTo>
                  <a:pt x="330075" y="943706"/>
                </a:lnTo>
                <a:lnTo>
                  <a:pt x="288001" y="921994"/>
                </a:lnTo>
                <a:lnTo>
                  <a:pt x="248290" y="898832"/>
                </a:lnTo>
                <a:lnTo>
                  <a:pt x="211064" y="874291"/>
                </a:lnTo>
                <a:lnTo>
                  <a:pt x="176442" y="848441"/>
                </a:lnTo>
                <a:lnTo>
                  <a:pt x="144546" y="821352"/>
                </a:lnTo>
                <a:lnTo>
                  <a:pt x="115495" y="793095"/>
                </a:lnTo>
                <a:lnTo>
                  <a:pt x="89410" y="763740"/>
                </a:lnTo>
                <a:lnTo>
                  <a:pt x="66412" y="733356"/>
                </a:lnTo>
                <a:lnTo>
                  <a:pt x="30159" y="669786"/>
                </a:lnTo>
                <a:lnTo>
                  <a:pt x="7700" y="602947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6646" y="2563175"/>
            <a:ext cx="1049655" cy="533400"/>
          </a:xfrm>
          <a:custGeom>
            <a:avLst/>
            <a:gdLst/>
            <a:ahLst/>
            <a:cxnLst/>
            <a:rect l="l" t="t" r="r" b="b"/>
            <a:pathLst>
              <a:path w="1049654" h="533400">
                <a:moveTo>
                  <a:pt x="907287" y="533338"/>
                </a:moveTo>
                <a:lnTo>
                  <a:pt x="948186" y="505032"/>
                </a:lnTo>
                <a:lnTo>
                  <a:pt x="982107" y="475518"/>
                </a:lnTo>
                <a:lnTo>
                  <a:pt x="1009123" y="445028"/>
                </a:lnTo>
                <a:lnTo>
                  <a:pt x="1042729" y="382059"/>
                </a:lnTo>
                <a:lnTo>
                  <a:pt x="1049577" y="318000"/>
                </a:lnTo>
                <a:lnTo>
                  <a:pt x="1043146" y="286148"/>
                </a:lnTo>
                <a:lnTo>
                  <a:pt x="1010934" y="223967"/>
                </a:lnTo>
                <a:lnTo>
                  <a:pt x="985296" y="194108"/>
                </a:lnTo>
                <a:lnTo>
                  <a:pt x="953400" y="165381"/>
                </a:lnTo>
                <a:lnTo>
                  <a:pt x="915318" y="138021"/>
                </a:lnTo>
                <a:lnTo>
                  <a:pt x="871120" y="112262"/>
                </a:lnTo>
                <a:lnTo>
                  <a:pt x="820879" y="88339"/>
                </a:lnTo>
                <a:lnTo>
                  <a:pt x="764667" y="66486"/>
                </a:lnTo>
                <a:lnTo>
                  <a:pt x="719337" y="51858"/>
                </a:lnTo>
                <a:lnTo>
                  <a:pt x="672200" y="39021"/>
                </a:lnTo>
                <a:lnTo>
                  <a:pt x="623486" y="27982"/>
                </a:lnTo>
                <a:lnTo>
                  <a:pt x="573426" y="18751"/>
                </a:lnTo>
                <a:lnTo>
                  <a:pt x="522252" y="11335"/>
                </a:lnTo>
                <a:lnTo>
                  <a:pt x="470193" y="5743"/>
                </a:lnTo>
                <a:lnTo>
                  <a:pt x="417482" y="1984"/>
                </a:lnTo>
                <a:lnTo>
                  <a:pt x="364348" y="67"/>
                </a:lnTo>
                <a:lnTo>
                  <a:pt x="311024" y="0"/>
                </a:lnTo>
                <a:lnTo>
                  <a:pt x="257739" y="1791"/>
                </a:lnTo>
                <a:lnTo>
                  <a:pt x="204725" y="5449"/>
                </a:lnTo>
                <a:lnTo>
                  <a:pt x="152214" y="10983"/>
                </a:lnTo>
                <a:lnTo>
                  <a:pt x="100435" y="18402"/>
                </a:lnTo>
                <a:lnTo>
                  <a:pt x="49620" y="27714"/>
                </a:lnTo>
                <a:lnTo>
                  <a:pt x="0" y="38927"/>
                </a:lnTo>
                <a:lnTo>
                  <a:pt x="907287" y="5333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68900" y="2696210"/>
            <a:ext cx="1049655" cy="533400"/>
          </a:xfrm>
          <a:custGeom>
            <a:avLst/>
            <a:gdLst/>
            <a:ahLst/>
            <a:cxnLst/>
            <a:rect l="l" t="t" r="r" b="b"/>
            <a:pathLst>
              <a:path w="1049654" h="533400">
                <a:moveTo>
                  <a:pt x="142289" y="0"/>
                </a:moveTo>
                <a:lnTo>
                  <a:pt x="101391" y="28305"/>
                </a:lnTo>
                <a:lnTo>
                  <a:pt x="67469" y="57819"/>
                </a:lnTo>
                <a:lnTo>
                  <a:pt x="40453" y="88309"/>
                </a:lnTo>
                <a:lnTo>
                  <a:pt x="6847" y="151278"/>
                </a:lnTo>
                <a:lnTo>
                  <a:pt x="0" y="215337"/>
                </a:lnTo>
                <a:lnTo>
                  <a:pt x="6430" y="247189"/>
                </a:lnTo>
                <a:lnTo>
                  <a:pt x="38642" y="309370"/>
                </a:lnTo>
                <a:lnTo>
                  <a:pt x="64280" y="339229"/>
                </a:lnTo>
                <a:lnTo>
                  <a:pt x="96176" y="367956"/>
                </a:lnTo>
                <a:lnTo>
                  <a:pt x="134258" y="395316"/>
                </a:lnTo>
                <a:lnTo>
                  <a:pt x="178456" y="421075"/>
                </a:lnTo>
                <a:lnTo>
                  <a:pt x="228697" y="444998"/>
                </a:lnTo>
                <a:lnTo>
                  <a:pt x="284910" y="466851"/>
                </a:lnTo>
                <a:lnTo>
                  <a:pt x="330239" y="481479"/>
                </a:lnTo>
                <a:lnTo>
                  <a:pt x="377376" y="494316"/>
                </a:lnTo>
                <a:lnTo>
                  <a:pt x="426090" y="505355"/>
                </a:lnTo>
                <a:lnTo>
                  <a:pt x="476150" y="514586"/>
                </a:lnTo>
                <a:lnTo>
                  <a:pt x="527324" y="522002"/>
                </a:lnTo>
                <a:lnTo>
                  <a:pt x="579383" y="527594"/>
                </a:lnTo>
                <a:lnTo>
                  <a:pt x="632094" y="531353"/>
                </a:lnTo>
                <a:lnTo>
                  <a:pt x="685228" y="533270"/>
                </a:lnTo>
                <a:lnTo>
                  <a:pt x="738553" y="533338"/>
                </a:lnTo>
                <a:lnTo>
                  <a:pt x="791837" y="531546"/>
                </a:lnTo>
                <a:lnTo>
                  <a:pt x="844851" y="527888"/>
                </a:lnTo>
                <a:lnTo>
                  <a:pt x="897362" y="522354"/>
                </a:lnTo>
                <a:lnTo>
                  <a:pt x="949141" y="514935"/>
                </a:lnTo>
                <a:lnTo>
                  <a:pt x="999956" y="505623"/>
                </a:lnTo>
                <a:lnTo>
                  <a:pt x="1049577" y="494411"/>
                </a:lnTo>
                <a:lnTo>
                  <a:pt x="142289" y="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84492" y="5181599"/>
            <a:ext cx="2159000" cy="1676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9000" y="0"/>
            <a:ext cx="1905000" cy="1850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964438"/>
            <a:ext cx="7834630" cy="1433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75"/>
              </a:spcBef>
              <a:tabLst>
                <a:tab pos="1917700" algn="l"/>
              </a:tabLst>
            </a:pPr>
            <a:r>
              <a:rPr sz="3600" b="1" spc="-5" dirty="0">
                <a:solidFill>
                  <a:srgbClr val="000099"/>
                </a:solidFill>
                <a:latin typeface="Calibri"/>
                <a:cs typeface="Calibri"/>
              </a:rPr>
              <a:t>Isolation</a:t>
            </a:r>
            <a:r>
              <a:rPr b="1" spc="-5" dirty="0">
                <a:solidFill>
                  <a:srgbClr val="000000"/>
                </a:solidFill>
                <a:latin typeface="Calibri"/>
                <a:cs typeface="Calibri"/>
              </a:rPr>
              <a:t>.	</a:t>
            </a:r>
            <a:r>
              <a:rPr spc="-10" dirty="0">
                <a:solidFill>
                  <a:srgbClr val="000000"/>
                </a:solidFill>
              </a:rPr>
              <a:t>Although multiple transactions </a:t>
            </a:r>
            <a:r>
              <a:rPr spc="-20" dirty="0">
                <a:solidFill>
                  <a:srgbClr val="000000"/>
                </a:solidFill>
              </a:rPr>
              <a:t>may  </a:t>
            </a:r>
            <a:r>
              <a:rPr spc="-25" dirty="0">
                <a:solidFill>
                  <a:srgbClr val="000000"/>
                </a:solidFill>
              </a:rPr>
              <a:t>execute </a:t>
            </a:r>
            <a:r>
              <a:rPr spc="-30" dirty="0">
                <a:solidFill>
                  <a:srgbClr val="000000"/>
                </a:solidFill>
              </a:rPr>
              <a:t>concurrently, </a:t>
            </a:r>
            <a:r>
              <a:rPr spc="-5" dirty="0">
                <a:solidFill>
                  <a:srgbClr val="000000"/>
                </a:solidFill>
              </a:rPr>
              <a:t>each </a:t>
            </a:r>
            <a:r>
              <a:rPr spc="-15" dirty="0">
                <a:solidFill>
                  <a:srgbClr val="000000"/>
                </a:solidFill>
              </a:rPr>
              <a:t>transaction must </a:t>
            </a:r>
            <a:r>
              <a:rPr spc="-10" dirty="0">
                <a:solidFill>
                  <a:srgbClr val="000000"/>
                </a:solidFill>
              </a:rPr>
              <a:t>be  </a:t>
            </a:r>
            <a:r>
              <a:rPr spc="-20" dirty="0">
                <a:solidFill>
                  <a:srgbClr val="000000"/>
                </a:solidFill>
              </a:rPr>
              <a:t>unaware </a:t>
            </a:r>
            <a:r>
              <a:rPr spc="-5" dirty="0">
                <a:solidFill>
                  <a:srgbClr val="000000"/>
                </a:solidFill>
              </a:rPr>
              <a:t>of </a:t>
            </a:r>
            <a:r>
              <a:rPr spc="-10" dirty="0">
                <a:solidFill>
                  <a:srgbClr val="000000"/>
                </a:solidFill>
              </a:rPr>
              <a:t>other </a:t>
            </a:r>
            <a:r>
              <a:rPr spc="-15" dirty="0">
                <a:solidFill>
                  <a:srgbClr val="000000"/>
                </a:solidFill>
              </a:rPr>
              <a:t>concurrently </a:t>
            </a:r>
            <a:r>
              <a:rPr spc="-20" dirty="0">
                <a:solidFill>
                  <a:srgbClr val="000000"/>
                </a:solidFill>
              </a:rPr>
              <a:t>executing</a:t>
            </a:r>
            <a:r>
              <a:rPr spc="10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transactions.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38600"/>
            <a:ext cx="2133600" cy="1642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2799714"/>
            <a:ext cx="8364220" cy="2981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01345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Intermediate transaction </a:t>
            </a:r>
            <a:r>
              <a:rPr sz="2800" spc="-10" dirty="0">
                <a:latin typeface="Calibri"/>
                <a:cs typeface="Calibri"/>
              </a:rPr>
              <a:t>results </a:t>
            </a:r>
            <a:r>
              <a:rPr sz="2800" spc="-15" dirty="0">
                <a:latin typeface="Calibri"/>
                <a:cs typeface="Calibri"/>
              </a:rPr>
              <a:t>must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hidden </a:t>
            </a:r>
            <a:r>
              <a:rPr sz="2800" spc="-20" dirty="0">
                <a:latin typeface="Calibri"/>
                <a:cs typeface="Calibri"/>
              </a:rPr>
              <a:t>from  </a:t>
            </a:r>
            <a:r>
              <a:rPr sz="2800" spc="-10" dirty="0">
                <a:latin typeface="Calibri"/>
                <a:cs typeface="Calibri"/>
              </a:rPr>
              <a:t>other </a:t>
            </a:r>
            <a:r>
              <a:rPr sz="2800" spc="-15" dirty="0">
                <a:latin typeface="Calibri"/>
                <a:cs typeface="Calibri"/>
              </a:rPr>
              <a:t>concurrently </a:t>
            </a:r>
            <a:r>
              <a:rPr sz="2800" spc="-25" dirty="0">
                <a:latin typeface="Calibri"/>
                <a:cs typeface="Calibri"/>
              </a:rPr>
              <a:t>executed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transactions.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2146300" marR="508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is, </a:t>
            </a:r>
            <a:r>
              <a:rPr sz="2800" spc="-25" dirty="0">
                <a:solidFill>
                  <a:srgbClr val="00AFEF"/>
                </a:solidFill>
                <a:latin typeface="Calibri"/>
                <a:cs typeface="Calibri"/>
              </a:rPr>
              <a:t>for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every pair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transactions </a:t>
            </a:r>
            <a:r>
              <a:rPr sz="2800" i="1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sz="2775" i="1" baseline="-21021" dirty="0">
                <a:solidFill>
                  <a:srgbClr val="00AFEF"/>
                </a:solidFill>
                <a:latin typeface="Calibri"/>
                <a:cs typeface="Calibri"/>
              </a:rPr>
              <a:t>i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and  </a:t>
            </a:r>
            <a:r>
              <a:rPr sz="2800" i="1" spc="-5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sz="2775" i="1" spc="-7" baseline="-21021" dirty="0">
                <a:solidFill>
                  <a:srgbClr val="00AFEF"/>
                </a:solidFill>
                <a:latin typeface="Calibri"/>
                <a:cs typeface="Calibri"/>
              </a:rPr>
              <a:t>j</a:t>
            </a:r>
            <a:r>
              <a:rPr sz="2800" i="1" spc="-5" dirty="0">
                <a:solidFill>
                  <a:srgbClr val="00AFEF"/>
                </a:solidFill>
                <a:latin typeface="Calibri"/>
                <a:cs typeface="Calibri"/>
              </a:rPr>
              <a:t>,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it </a:t>
            </a:r>
            <a:r>
              <a:rPr sz="2800" spc="-15" dirty="0">
                <a:solidFill>
                  <a:srgbClr val="00AFEF"/>
                </a:solidFill>
                <a:latin typeface="Calibri"/>
                <a:cs typeface="Calibri"/>
              </a:rPr>
              <a:t>appears </a:t>
            </a:r>
            <a:r>
              <a:rPr sz="2800" spc="-20" dirty="0">
                <a:solidFill>
                  <a:srgbClr val="00AFEF"/>
                </a:solidFill>
                <a:latin typeface="Calibri"/>
                <a:cs typeface="Calibri"/>
              </a:rPr>
              <a:t>to </a:t>
            </a:r>
            <a:r>
              <a:rPr sz="2800" i="1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sz="2775" i="1" baseline="-21021" dirty="0">
                <a:solidFill>
                  <a:srgbClr val="00AFEF"/>
                </a:solidFill>
                <a:latin typeface="Calibri"/>
                <a:cs typeface="Calibri"/>
              </a:rPr>
              <a:t>i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either </a:t>
            </a:r>
            <a:r>
              <a:rPr sz="2800" i="1" spc="-5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sz="2775" i="1" spc="-7" baseline="-21021" dirty="0">
                <a:solidFill>
                  <a:srgbClr val="00AFEF"/>
                </a:solidFill>
                <a:latin typeface="Calibri"/>
                <a:cs typeface="Calibri"/>
              </a:rPr>
              <a:t>j</a:t>
            </a:r>
            <a:r>
              <a:rPr sz="2800" i="1" spc="-5" dirty="0">
                <a:solidFill>
                  <a:srgbClr val="00AFEF"/>
                </a:solidFill>
                <a:latin typeface="Calibri"/>
                <a:cs typeface="Calibri"/>
              </a:rPr>
              <a:t>,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finished  </a:t>
            </a:r>
            <a:r>
              <a:rPr sz="2800" spc="-20" dirty="0">
                <a:solidFill>
                  <a:srgbClr val="00AFEF"/>
                </a:solidFill>
                <a:latin typeface="Calibri"/>
                <a:cs typeface="Calibri"/>
              </a:rPr>
              <a:t>execution </a:t>
            </a:r>
            <a:r>
              <a:rPr sz="2800" spc="-25" dirty="0">
                <a:solidFill>
                  <a:srgbClr val="00AFEF"/>
                </a:solidFill>
                <a:latin typeface="Calibri"/>
                <a:cs typeface="Calibri"/>
              </a:rPr>
              <a:t>before </a:t>
            </a:r>
            <a:r>
              <a:rPr sz="2800" i="1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sz="2775" i="1" baseline="-21021" dirty="0">
                <a:solidFill>
                  <a:srgbClr val="00AFEF"/>
                </a:solidFill>
                <a:latin typeface="Calibri"/>
                <a:cs typeface="Calibri"/>
              </a:rPr>
              <a:t>i </a:t>
            </a:r>
            <a:r>
              <a:rPr sz="2800" spc="-20" dirty="0">
                <a:solidFill>
                  <a:srgbClr val="00AFEF"/>
                </a:solidFill>
                <a:latin typeface="Calibri"/>
                <a:cs typeface="Calibri"/>
              </a:rPr>
              <a:t>started,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or </a:t>
            </a:r>
            <a:r>
              <a:rPr sz="2800" i="1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sz="2775" i="1" baseline="-21021" dirty="0">
                <a:solidFill>
                  <a:srgbClr val="00AFEF"/>
                </a:solidFill>
                <a:latin typeface="Calibri"/>
                <a:cs typeface="Calibri"/>
              </a:rPr>
              <a:t>j </a:t>
            </a:r>
            <a:r>
              <a:rPr sz="2800" spc="-20" dirty="0">
                <a:solidFill>
                  <a:srgbClr val="00AFEF"/>
                </a:solidFill>
                <a:latin typeface="Calibri"/>
                <a:cs typeface="Calibri"/>
              </a:rPr>
              <a:t>started  execution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after </a:t>
            </a:r>
            <a:r>
              <a:rPr sz="2800" i="1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sz="2775" i="1" baseline="-21021" dirty="0">
                <a:solidFill>
                  <a:srgbClr val="00AFEF"/>
                </a:solidFill>
                <a:latin typeface="Calibri"/>
                <a:cs typeface="Calibri"/>
              </a:rPr>
              <a:t>i</a:t>
            </a:r>
            <a:r>
              <a:rPr sz="2775" i="1" spc="300" baseline="-2102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finished.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1305813"/>
            <a:ext cx="630936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703070" algn="l"/>
              </a:tabLst>
            </a:pPr>
            <a:r>
              <a:rPr b="1" spc="-30" dirty="0">
                <a:solidFill>
                  <a:srgbClr val="000099"/>
                </a:solidFill>
                <a:latin typeface="Calibri"/>
                <a:cs typeface="Calibri"/>
              </a:rPr>
              <a:t>Durability</a:t>
            </a:r>
            <a:r>
              <a:rPr b="1" spc="-30" dirty="0">
                <a:solidFill>
                  <a:srgbClr val="000000"/>
                </a:solidFill>
                <a:latin typeface="Calibri"/>
                <a:cs typeface="Calibri"/>
              </a:rPr>
              <a:t>.	</a:t>
            </a:r>
            <a:r>
              <a:rPr spc="-10" dirty="0">
                <a:solidFill>
                  <a:srgbClr val="000000"/>
                </a:solidFill>
              </a:rPr>
              <a:t>After </a:t>
            </a:r>
            <a:r>
              <a:rPr spc="-5" dirty="0">
                <a:solidFill>
                  <a:srgbClr val="000000"/>
                </a:solidFill>
              </a:rPr>
              <a:t>a </a:t>
            </a:r>
            <a:r>
              <a:rPr spc="-10" dirty="0">
                <a:solidFill>
                  <a:srgbClr val="000000"/>
                </a:solidFill>
              </a:rPr>
              <a:t>transaction </a:t>
            </a:r>
            <a:r>
              <a:rPr spc="-15" dirty="0">
                <a:solidFill>
                  <a:srgbClr val="000000"/>
                </a:solidFill>
              </a:rPr>
              <a:t>completes  </a:t>
            </a:r>
            <a:r>
              <a:rPr spc="-25" dirty="0">
                <a:solidFill>
                  <a:srgbClr val="000000"/>
                </a:solidFill>
              </a:rPr>
              <a:t>successfully, </a:t>
            </a:r>
            <a:r>
              <a:rPr spc="-5" dirty="0">
                <a:solidFill>
                  <a:srgbClr val="000000"/>
                </a:solidFill>
              </a:rPr>
              <a:t>the </a:t>
            </a:r>
            <a:r>
              <a:rPr spc="-10" dirty="0">
                <a:solidFill>
                  <a:srgbClr val="000000"/>
                </a:solidFill>
              </a:rPr>
              <a:t>changes </a:t>
            </a:r>
            <a:r>
              <a:rPr spc="-5" dirty="0">
                <a:solidFill>
                  <a:srgbClr val="000000"/>
                </a:solidFill>
              </a:rPr>
              <a:t>it has made </a:t>
            </a:r>
            <a:r>
              <a:rPr spc="-20" dirty="0">
                <a:solidFill>
                  <a:srgbClr val="000000"/>
                </a:solidFill>
              </a:rPr>
              <a:t>to </a:t>
            </a:r>
            <a:r>
              <a:rPr spc="-5" dirty="0">
                <a:solidFill>
                  <a:srgbClr val="000000"/>
                </a:solidFill>
              </a:rPr>
              <a:t>the  </a:t>
            </a:r>
            <a:r>
              <a:rPr spc="-15" dirty="0">
                <a:solidFill>
                  <a:srgbClr val="000000"/>
                </a:solidFill>
              </a:rPr>
              <a:t>database </a:t>
            </a:r>
            <a:r>
              <a:rPr spc="-20" dirty="0">
                <a:solidFill>
                  <a:srgbClr val="000000"/>
                </a:solidFill>
              </a:rPr>
              <a:t>persist, </a:t>
            </a:r>
            <a:r>
              <a:rPr spc="-15" dirty="0">
                <a:solidFill>
                  <a:srgbClr val="000000"/>
                </a:solidFill>
              </a:rPr>
              <a:t>even </a:t>
            </a:r>
            <a:r>
              <a:rPr spc="-5" dirty="0">
                <a:solidFill>
                  <a:srgbClr val="000000"/>
                </a:solidFill>
              </a:rPr>
              <a:t>if </a:t>
            </a:r>
            <a:r>
              <a:rPr spc="-15" dirty="0">
                <a:solidFill>
                  <a:srgbClr val="000000"/>
                </a:solidFill>
              </a:rPr>
              <a:t>there </a:t>
            </a:r>
            <a:r>
              <a:rPr spc="-20" dirty="0">
                <a:solidFill>
                  <a:srgbClr val="000000"/>
                </a:solidFill>
              </a:rPr>
              <a:t>are </a:t>
            </a:r>
            <a:r>
              <a:rPr spc="-30" dirty="0">
                <a:solidFill>
                  <a:srgbClr val="000000"/>
                </a:solidFill>
              </a:rPr>
              <a:t>system  </a:t>
            </a:r>
            <a:r>
              <a:rPr spc="-20" dirty="0">
                <a:solidFill>
                  <a:srgbClr val="000000"/>
                </a:solidFill>
              </a:rPr>
              <a:t>failures.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0" y="3200400"/>
            <a:ext cx="2476500" cy="2980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657598"/>
            <a:ext cx="2855976" cy="320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327652" y="6556654"/>
            <a:ext cx="4902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LBSITW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57569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solidFill>
                  <a:srgbClr val="000000"/>
                </a:solidFill>
              </a:rPr>
              <a:t>Example </a:t>
            </a:r>
            <a:r>
              <a:rPr sz="4400" dirty="0">
                <a:solidFill>
                  <a:srgbClr val="000000"/>
                </a:solidFill>
              </a:rPr>
              <a:t>of Fund</a:t>
            </a:r>
            <a:r>
              <a:rPr sz="4400" spc="-70" dirty="0">
                <a:solidFill>
                  <a:srgbClr val="000000"/>
                </a:solidFill>
              </a:rPr>
              <a:t> </a:t>
            </a:r>
            <a:r>
              <a:rPr sz="4400" spc="-65" dirty="0">
                <a:solidFill>
                  <a:srgbClr val="000000"/>
                </a:solidFill>
              </a:rPr>
              <a:t>Transfer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739" y="743153"/>
            <a:ext cx="8576310" cy="6000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latin typeface="Calibri"/>
                <a:cs typeface="Calibri"/>
              </a:rPr>
              <a:t>Transaction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25" dirty="0">
                <a:latin typeface="Calibri"/>
                <a:cs typeface="Calibri"/>
              </a:rPr>
              <a:t>transfer </a:t>
            </a:r>
            <a:r>
              <a:rPr sz="2800" spc="-5" dirty="0">
                <a:latin typeface="Calibri"/>
                <a:cs typeface="Calibri"/>
              </a:rPr>
              <a:t>$50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15" dirty="0">
                <a:latin typeface="Calibri"/>
                <a:cs typeface="Calibri"/>
              </a:rPr>
              <a:t>account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account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tabLst>
                <a:tab pos="927100" algn="l"/>
              </a:tabLst>
            </a:pPr>
            <a:r>
              <a:rPr sz="2800" spc="-5" dirty="0">
                <a:latin typeface="Calibri"/>
                <a:cs typeface="Calibri"/>
              </a:rPr>
              <a:t>1.	</a:t>
            </a:r>
            <a:r>
              <a:rPr sz="2800" b="1" spc="-10" dirty="0">
                <a:latin typeface="Calibri"/>
                <a:cs typeface="Calibri"/>
              </a:rPr>
              <a:t>read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i="1" spc="-1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tabLst>
                <a:tab pos="927100" algn="l"/>
              </a:tabLst>
            </a:pPr>
            <a:r>
              <a:rPr sz="2800" spc="-5" dirty="0">
                <a:latin typeface="Calibri"/>
                <a:cs typeface="Calibri"/>
              </a:rPr>
              <a:t>2.	</a:t>
            </a:r>
            <a:r>
              <a:rPr sz="2800" i="1" spc="-5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:= </a:t>
            </a:r>
            <a:r>
              <a:rPr sz="2800" i="1" spc="-5" dirty="0">
                <a:latin typeface="Calibri"/>
                <a:cs typeface="Calibri"/>
              </a:rPr>
              <a:t>A –</a:t>
            </a:r>
            <a:r>
              <a:rPr sz="2800" i="1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50</a:t>
            </a:r>
            <a:endParaRPr sz="2800">
              <a:latin typeface="Calibri"/>
              <a:cs typeface="Calibri"/>
            </a:endParaRPr>
          </a:p>
          <a:p>
            <a:pPr marL="927100" indent="-457200">
              <a:lnSpc>
                <a:spcPct val="100000"/>
              </a:lnSpc>
              <a:buFont typeface="Calibri"/>
              <a:buAutoNum type="arabicPeriod" startAt="3"/>
              <a:tabLst>
                <a:tab pos="927100" algn="l"/>
                <a:tab pos="927735" algn="l"/>
              </a:tabLst>
            </a:pPr>
            <a:r>
              <a:rPr sz="2800" b="1" spc="-10" dirty="0">
                <a:latin typeface="Calibri"/>
                <a:cs typeface="Calibri"/>
              </a:rPr>
              <a:t>write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i="1" spc="-1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927100" indent="-457200">
              <a:lnSpc>
                <a:spcPct val="100000"/>
              </a:lnSpc>
              <a:buFont typeface="Calibri"/>
              <a:buAutoNum type="arabicPeriod" startAt="3"/>
              <a:tabLst>
                <a:tab pos="927100" algn="l"/>
                <a:tab pos="927735" algn="l"/>
              </a:tabLst>
            </a:pPr>
            <a:r>
              <a:rPr sz="2800" b="1" spc="-10" dirty="0">
                <a:latin typeface="Calibri"/>
                <a:cs typeface="Calibri"/>
              </a:rPr>
              <a:t>read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i="1" spc="-10" dirty="0">
                <a:latin typeface="Calibri"/>
                <a:cs typeface="Calibri"/>
              </a:rPr>
              <a:t>B</a:t>
            </a:r>
            <a:r>
              <a:rPr sz="2800" spc="-1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tabLst>
                <a:tab pos="927100" algn="l"/>
              </a:tabLst>
            </a:pPr>
            <a:r>
              <a:rPr sz="2800" spc="-5" dirty="0">
                <a:latin typeface="Calibri"/>
                <a:cs typeface="Calibri"/>
              </a:rPr>
              <a:t>5.	</a:t>
            </a:r>
            <a:r>
              <a:rPr sz="2800" i="1" spc="-5" dirty="0">
                <a:latin typeface="Calibri"/>
                <a:cs typeface="Calibri"/>
              </a:rPr>
              <a:t>B </a:t>
            </a:r>
            <a:r>
              <a:rPr sz="2800" spc="-5" dirty="0">
                <a:latin typeface="Calibri"/>
                <a:cs typeface="Calibri"/>
              </a:rPr>
              <a:t>:= </a:t>
            </a:r>
            <a:r>
              <a:rPr sz="2800" i="1" spc="-5" dirty="0">
                <a:latin typeface="Calibri"/>
                <a:cs typeface="Calibri"/>
              </a:rPr>
              <a:t>B +</a:t>
            </a:r>
            <a:r>
              <a:rPr sz="2800" i="1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50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tabLst>
                <a:tab pos="927100" algn="l"/>
              </a:tabLst>
            </a:pPr>
            <a:r>
              <a:rPr sz="2800" spc="-5" dirty="0">
                <a:latin typeface="Calibri"/>
                <a:cs typeface="Calibri"/>
              </a:rPr>
              <a:t>6.	</a:t>
            </a:r>
            <a:r>
              <a:rPr sz="2800" b="1" spc="-10" dirty="0">
                <a:latin typeface="Calibri"/>
                <a:cs typeface="Calibri"/>
              </a:rPr>
              <a:t>write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i="1" spc="-10" dirty="0">
                <a:latin typeface="Calibri"/>
                <a:cs typeface="Calibri"/>
              </a:rPr>
              <a:t>B)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000099"/>
                </a:solidFill>
                <a:latin typeface="Calibri"/>
                <a:cs typeface="Calibri"/>
              </a:rPr>
              <a:t>Atomicity</a:t>
            </a:r>
            <a:r>
              <a:rPr sz="2800" b="1" spc="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0099"/>
                </a:solidFill>
                <a:latin typeface="Calibri"/>
                <a:cs typeface="Calibri"/>
              </a:rPr>
              <a:t>requirement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if the </a:t>
            </a:r>
            <a:r>
              <a:rPr sz="2800" spc="-10" dirty="0">
                <a:latin typeface="Calibri"/>
                <a:cs typeface="Calibri"/>
              </a:rPr>
              <a:t>transaction </a:t>
            </a:r>
            <a:r>
              <a:rPr sz="2800" spc="-20" dirty="0">
                <a:latin typeface="Calibri"/>
                <a:cs typeface="Calibri"/>
              </a:rPr>
              <a:t>fails </a:t>
            </a:r>
            <a:r>
              <a:rPr sz="2800" spc="-15" dirty="0">
                <a:latin typeface="Calibri"/>
                <a:cs typeface="Calibri"/>
              </a:rPr>
              <a:t>after </a:t>
            </a:r>
            <a:r>
              <a:rPr sz="2800" spc="-20" dirty="0">
                <a:latin typeface="Calibri"/>
                <a:cs typeface="Calibri"/>
              </a:rPr>
              <a:t>step </a:t>
            </a:r>
            <a:r>
              <a:rPr sz="2800" spc="-5" dirty="0">
                <a:latin typeface="Calibri"/>
                <a:cs typeface="Calibri"/>
              </a:rPr>
              <a:t>3 </a:t>
            </a:r>
            <a:r>
              <a:rPr sz="2800" spc="-10" dirty="0">
                <a:latin typeface="Calibri"/>
                <a:cs typeface="Calibri"/>
              </a:rPr>
              <a:t>and </a:t>
            </a:r>
            <a:r>
              <a:rPr sz="2800" spc="-30" dirty="0">
                <a:latin typeface="Calibri"/>
                <a:cs typeface="Calibri"/>
              </a:rPr>
              <a:t>before </a:t>
            </a:r>
            <a:r>
              <a:rPr sz="2800" spc="-20" dirty="0">
                <a:latin typeface="Calibri"/>
                <a:cs typeface="Calibri"/>
              </a:rPr>
              <a:t>step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6,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money </a:t>
            </a:r>
            <a:r>
              <a:rPr sz="2800" spc="-5" dirty="0">
                <a:latin typeface="Calibri"/>
                <a:cs typeface="Calibri"/>
              </a:rPr>
              <a:t>will be </a:t>
            </a:r>
            <a:r>
              <a:rPr sz="2800" dirty="0">
                <a:latin typeface="Calibri"/>
                <a:cs typeface="Calibri"/>
              </a:rPr>
              <a:t>“lost” </a:t>
            </a:r>
            <a:r>
              <a:rPr sz="2800" spc="-5" dirty="0">
                <a:latin typeface="Calibri"/>
                <a:cs typeface="Calibri"/>
              </a:rPr>
              <a:t>leading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inconsistent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800" spc="-30" dirty="0">
                <a:latin typeface="Calibri"/>
                <a:cs typeface="Calibri"/>
              </a:rPr>
              <a:t>state</a:t>
            </a:r>
            <a:r>
              <a:rPr sz="2800" spc="-5" dirty="0">
                <a:latin typeface="Calibri"/>
                <a:cs typeface="Calibri"/>
              </a:rPr>
              <a:t> .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Failure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could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due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software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800" spc="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hardware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system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should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ensure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that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updates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of a</a:t>
            </a:r>
            <a:r>
              <a:rPr sz="2800" spc="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partially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8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ecu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2800" spc="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7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ansacti</a:t>
            </a:r>
            <a:r>
              <a:rPr sz="2800" spc="-55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spc="-127" baseline="5787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2800" spc="-139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spc="-22" baseline="57870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800" baseline="57870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800" spc="0" baseline="5787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800" spc="-284" baseline="5787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2800" spc="-116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-37" baseline="57870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800" baseline="57870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800" spc="-712" baseline="5787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2800" spc="-27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spc="-600" baseline="5787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2800" spc="-994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aseline="57870" dirty="0">
                <a:solidFill>
                  <a:srgbClr val="888888"/>
                </a:solidFill>
                <a:latin typeface="Calibri"/>
                <a:cs typeface="Calibri"/>
              </a:rPr>
              <a:t>y</a:t>
            </a:r>
            <a:r>
              <a:rPr sz="1800" spc="-37" baseline="5787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baseline="57870" dirty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1800" spc="-209" baseline="5787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2800" spc="-134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baseline="57870" dirty="0">
                <a:solidFill>
                  <a:srgbClr val="888888"/>
                </a:solidFill>
                <a:latin typeface="Calibri"/>
                <a:cs typeface="Calibri"/>
              </a:rPr>
              <a:t>sa</a:t>
            </a:r>
            <a:r>
              <a:rPr sz="1800" spc="-397" baseline="57870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2800" spc="-123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baseline="57870" dirty="0">
                <a:solidFill>
                  <a:srgbClr val="888888"/>
                </a:solidFill>
                <a:latin typeface="Calibri"/>
                <a:cs typeface="Calibri"/>
              </a:rPr>
              <a:t>h</a:t>
            </a:r>
            <a:r>
              <a:rPr sz="1800" spc="0" baseline="5787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spc="-562" baseline="57870" dirty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2800" spc="-66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spc="7" baseline="57870" dirty="0">
                <a:solidFill>
                  <a:srgbClr val="888888"/>
                </a:solidFill>
                <a:latin typeface="Calibri"/>
                <a:cs typeface="Calibri"/>
              </a:rPr>
              <a:t>,</a:t>
            </a:r>
            <a:r>
              <a:rPr sz="1800" baseline="5787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800" spc="-270" baseline="5787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2800" spc="-80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aseline="57870" dirty="0">
                <a:solidFill>
                  <a:srgbClr val="888888"/>
                </a:solidFill>
                <a:latin typeface="Calibri"/>
                <a:cs typeface="Calibri"/>
              </a:rPr>
              <a:t>si</a:t>
            </a:r>
            <a:r>
              <a:rPr sz="1800" spc="-690" baseline="5787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2800" spc="-95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spc="-15" baseline="5787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800" spc="-75" baseline="5787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2800" spc="-81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800" spc="-7" baseline="5787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800" spc="-337" baseline="5787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2800" spc="-17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800" spc="-697" baseline="5787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2800" spc="-93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spc="-30" baseline="57870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800" spc="-157" baseline="57870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2800" spc="-108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spc="-22" baseline="57870" dirty="0">
                <a:solidFill>
                  <a:srgbClr val="888888"/>
                </a:solidFill>
                <a:latin typeface="Calibri"/>
                <a:cs typeface="Calibri"/>
              </a:rPr>
              <a:t>f</a:t>
            </a:r>
            <a:r>
              <a:rPr sz="1800" baseline="57870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800" spc="-509" baseline="5787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2800" spc="-60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aseline="5787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1800" spc="-787" baseline="57870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2800" spc="-86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spc="-165" baseline="57870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800" baseline="57870" dirty="0">
                <a:solidFill>
                  <a:srgbClr val="888888"/>
                </a:solidFill>
                <a:latin typeface="Calibri"/>
                <a:cs typeface="Calibri"/>
              </a:rPr>
              <a:t>,</a:t>
            </a:r>
            <a:r>
              <a:rPr sz="1800" spc="-30" baseline="5787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abase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733</Words>
  <Application>Microsoft Office PowerPoint</Application>
  <PresentationFormat>On-screen Show (4:3)</PresentationFormat>
  <Paragraphs>122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A transaction is a unit of  program execution that  accesses and possibly  updates various data items</vt:lpstr>
      <vt:lpstr>E.g. transaction to transfer $50 from  account A to account B:</vt:lpstr>
      <vt:lpstr>Two main issues to deal with:</vt:lpstr>
      <vt:lpstr>A Atomicity C Consistency</vt:lpstr>
      <vt:lpstr>PowerPoint Presentation</vt:lpstr>
      <vt:lpstr>Isolation. Although multiple transactions may  execute concurrently, each transaction must be  unaware of other concurrently executing transactions.</vt:lpstr>
      <vt:lpstr>Durability. After a transaction completes  successfully, the changes it has made to the  database persist, even if there are system  failures.</vt:lpstr>
      <vt:lpstr>Example of Fund Transfer</vt:lpstr>
      <vt:lpstr>Durability requirement — once the user has been notified  that the transaction has completed (i.e., the transfer of the $50 has taken place), the updates to the database by the  transaction must persist even if there are software or  hardware failures.</vt:lpstr>
      <vt:lpstr>Consistency requirement</vt:lpstr>
      <vt:lpstr>PowerPoint Presentation</vt:lpstr>
      <vt:lpstr>TRANSACTION STATES</vt:lpstr>
      <vt:lpstr>PowerPoint Presentation</vt:lpstr>
      <vt:lpstr>PowerPoint Presentation</vt:lpstr>
      <vt:lpstr>Concurrent Executions</vt:lpstr>
      <vt:lpstr>Schedules</vt:lpstr>
      <vt:lpstr>Schedule 1</vt:lpstr>
      <vt:lpstr>PowerPoint Presentation</vt:lpstr>
      <vt:lpstr>Schedule 3</vt:lpstr>
      <vt:lpstr>PowerPoint Presentation</vt:lpstr>
      <vt:lpstr>PowerPoint Presentation</vt:lpstr>
      <vt:lpstr>PowerPoint Presentation</vt:lpstr>
      <vt:lpstr>This problem occurred because two  transactions are working on the same  resource without knowing each other’s  activity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10</cp:revision>
  <dcterms:created xsi:type="dcterms:W3CDTF">2018-02-06T10:18:16Z</dcterms:created>
  <dcterms:modified xsi:type="dcterms:W3CDTF">2018-02-28T10:28:35Z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2018-02-06T00:00:00Z</vt:filetime>
  </property>
</Properties>
</file>