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4" r:id="rId3"/>
    <p:sldId id="262" r:id="rId4"/>
    <p:sldId id="275" r:id="rId5"/>
    <p:sldId id="273" r:id="rId6"/>
    <p:sldId id="265" r:id="rId7"/>
    <p:sldId id="27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5:45:25.8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186 1509 24575,'-18'-29'0,"14"24"0,1-1 0,-1 1 0,1-1 0,1 0 0,-1 0 0,1 0 0,-3-9 0,2-3 0,0 0 0,1 0 0,1 0 0,1 0 0,1 0 0,0 0 0,1 0 0,1 0 0,7-23 0,-8 33 0,0 1 0,1 0 0,0 0 0,0 0 0,0 0 0,1 1 0,0-1 0,1 1 0,-1 0 0,1 0 0,0 1 0,1-1 0,0 1 0,-1 0 0,1 1 0,1-1 0,-1 1 0,1 1 0,0-1 0,-1 1 0,2 0 0,-1 0 0,0 1 0,15-3 0,0 2 0,0 1 0,0 1 0,0 1 0,0 1 0,0 1 0,0 0 0,0 2 0,30 9 0,-35-7 0,-1 0 0,0 1 0,-1 1 0,0 0 0,0 1 0,-1 0 0,0 2 0,0-1 0,-1 2 0,-1 0 0,17 19 0,-15-13 0,0 1 0,0 0 0,-2 0 0,-1 2 0,0-1 0,-2 1 0,0 1 0,-1 0 0,-1 0 0,-2 0 0,0 1 0,-1 0 0,-1 0 0,0 33 0,-3-36 0,-1 0 0,-1-1 0,-4 21 0,4-32 0,0-1 0,-1 0 0,1 0 0,-1-1 0,-1 1 0,1-1 0,-1 1 0,0-1 0,-1 0 0,1 0 0,-8 6 0,-5 3 0,0-1 0,-1-1 0,0-1 0,-1-1 0,0 0 0,-1-1 0,-23 8 0,8-6 0,-1-1 0,0-2 0,-54 7 0,77-15 0,-1 1 0,0-2 0,0 0 0,0-1 0,0 0 0,1-1 0,-24-6 0,27 5 0,0-1 0,0 0 0,0-1 0,1 0 0,0-1 0,0 0 0,0 0 0,1-1 0,0 0 0,-11-13 0,0-2 0,2-1 0,1 0 0,1-2 0,1 0 0,1-1 0,1 0 0,-15-48 0,17 39 0,2 0 0,1 0 0,1-1 0,2 1 0,2-67 0,5 73 0,1 0 0,2 0 0,1 0 0,1 1 0,1 0 0,2 0 0,20-38 0,-22 52 0,0-1 0,0 1 0,2 0 0,-1 1 0,2 0 0,0 1 0,0 0 0,1 1 0,1 1 0,0 0 0,0 0 0,22-10 0,-3 5 0,0 0 0,1 2 0,0 2 0,66-13 0,-64 18 0,1 2 0,0 2 0,1 1 0,-1 1 0,0 3 0,0 1 0,0 1 0,-1 2 0,0 2 0,0 2 0,-1 0 0,0 3 0,-1 1 0,-1 1 0,0 2 0,-1 1 0,-1 2 0,-1 0 0,-1 3 0,-1 0 0,28 33 0,-22-18 0,-3 2 0,-1 2 0,-2 0 0,36 77 0,-48-84 0,-1 2 0,-2 0 0,-1 1 0,-2 0 0,-2 1 0,5 59 0,-12-85 0,-1 1 0,0-1 0,0 0 0,-2 0 0,0 0 0,0 0 0,-1 0 0,-1 0 0,-1-1 0,0 1 0,0-1 0,-1 0 0,-1-1 0,0 0 0,-1 0 0,0 0 0,-1-1 0,0 0 0,-12 10 0,-3 0 0,-1-1 0,-1-1 0,0-1 0,-2-2 0,0 0 0,-1-2 0,0-1 0,-1-2 0,0-1 0,-1-1 0,-51 8 0,53-12 0,0-2 0,0-1 0,0-2 0,0 0 0,0-2 0,0-2 0,1 0 0,-1-2 0,1-1 0,0-1 0,1-1 0,0-2 0,-27-14 0,32 13 0,0-1 0,0-1 0,2-2 0,0 0 0,-32-32 0,43 37 0,1 1 0,0-2 0,0 1 0,1-1 0,0 0 0,1-1 0,1 0 0,0 0 0,1 0 0,0 0 0,1-1 0,-2-15 0,2 11 0,2-1 0,0 1 0,1-1 0,1 0 0,3-19 0,-2 31 0,-1 0 0,1-1 0,0 1 0,1 0 0,0 1 0,0-1 0,0 0 0,1 1 0,0 0 0,0 0 0,1 0 0,-1 0 0,1 1 0,1-1 0,9-6 0,30-21 0,2 2 0,95-46 0,-119 67 0,-1 1 0,1 1 0,1 1 0,-1 1 0,1 2 0,0 0 0,1 1 0,-1 1 0,29 3 0,-50-1 0,0 0 0,1 1 0,-1-1 0,0 1 0,-1 0 0,1 0 0,0 1 0,0-1 0,0 0 0,-1 1 0,1 0 0,0-1 0,-1 1 0,0 0 0,3 3 0,-4-4 0,-1 0 0,1 0 0,0 0 0,-1 0 0,1 0 0,-1 0 0,1 0 0,-1 0 0,1 0 0,-1 0 0,0 1 0,0-1 0,1 0 0,-1 0 0,0 0 0,0 1 0,0-1 0,0 0 0,-1 0 0,1 1 0,0-1 0,0 0 0,-1 0 0,1 0 0,-1 0 0,1 0 0,-1 0 0,1 1 0,-1-1 0,0 0 0,1 0 0,-1-1 0,0 1 0,0 0 0,0 0 0,0 0 0,0 0 0,0-1 0,0 1 0,-1 0 0,-5 4 0,1-1 0,-1-1 0,0 1 0,0-1 0,0 0 0,-1-1 0,1 1 0,-15 1 0,-66 5 0,62-8 0,-424 5 0,436-6 0,-41-3 0,52 2 0,0 1 0,0-1 0,0 0 0,1 0 0,-1 0 0,0 0 0,1 0 0,-1-1 0,1 1 0,0-1 0,-1 0 0,1 1 0,0-1 0,0 0 0,0 0 0,-2-3 0,3 4 0,1 0 0,-1 0 0,0 0 0,1 0 0,-1-1 0,1 1 0,0 0 0,-1 0 0,1-1 0,0 1 0,0 0 0,-1 0 0,1-1 0,0 1 0,1 0 0,-1 0 0,0-1 0,0 1 0,0 0 0,1 0 0,-1-1 0,0 1 0,1 0 0,1-2 0,0-1 0,0 1 0,1 0 0,-1 0 0,1 0 0,0 0 0,0 0 0,6-4 0,15-7 0,0 1 0,1 1 0,0 1 0,1 2 0,41-11 0,23-4 0,0 3 0,2 4 0,0 4 0,0 5 0,1 3 0,109 9 0,-165 0 0,1 2 0,-1 1 0,0 2 0,-1 2 0,0 1 0,-1 2 0,58 31 0,-37-11 0,0 3 0,-2 2 0,69 66 0,-106-89 0,-3-4 0,0 1 0,22 27 0,-32-35 0,-1 0 0,0 1 0,0-1 0,0 1 0,0-1 0,-1 1 0,0 0 0,0 0 0,-1 0 0,0 0 0,0 0 0,1 11 0,-2-7 0,0-1 0,-1 0 0,0 0 0,0 0 0,-1 0 0,0 0 0,0-1 0,-5 11 0,5-14 0,-1-1 0,1 0 0,-1 0 0,0 0 0,0 0 0,-1 0 0,1-1 0,-1 1 0,1-1 0,-1 0 0,0 0 0,0-1 0,-1 1 0,1-1 0,-1 0 0,-8 3 0,5-2 0,0-1 0,0 0 0,0 0 0,0-1 0,-1 0 0,1-1 0,0 1 0,0-2 0,-1 1 0,1-1 0,0-1 0,-10-2 0,6 0 0,-1 0 0,1-1 0,1-1 0,-1 0 0,1 0 0,0-2 0,-11-8 0,-2-5 0,2 0 0,0-2 0,1 0 0,2-2 0,-28-44 0,26 34 0,1-1 0,2 0 0,1-2 0,2 0 0,2-1 0,1 0 0,-7-49 0,16 68 0,0 0 0,2 1 0,0-1 0,1 0 0,2 0 0,0 0 0,0 1 0,2-1 0,1 1 0,0 0 0,1 0 0,1 1 0,1-1 0,1 2 0,0-1 0,23-31 0,-10 23 0,2 0 0,1 1 0,1 2 0,1 1 0,45-29 0,-33 27 0,1 1 0,1 3 0,77-28 0,-101 42 0,1 1 0,1 0 0,-1 1 0,1 1 0,-1 1 0,20 0 0,-32 2 0,-1 1 0,1-1 0,0 1 0,-1 0 0,1 0 0,-1 1 0,0-1 0,1 1 0,-1 1 0,0-1 0,0 1 0,0 0 0,-1 0 0,1 0 0,-1 0 0,1 1 0,-1 0 0,0 0 0,-1 0 0,1 0 0,-1 1 0,1-1 0,-1 1 0,2 6 0,4 12 0,-1 1 0,-1-1 0,-1 1 0,-1 1 0,-1-1 0,-1 1 0,-1-1 0,-2 1 0,0 0 0,-7 41 0,4-51 0,-1 0 0,0 0 0,-1 0 0,-1-1 0,0 0 0,-1 0 0,-1 0 0,0-1 0,0 0 0,-1-1 0,-1 0 0,0 0 0,-1-1 0,0 0 0,-1-1 0,-19 13 0,-8 2 0,0-2 0,-1-2 0,-1-1 0,-58 18 0,20-12 0,0-4 0,-2-3 0,0-4 0,-1-3 0,0-4 0,0-4 0,-86-5 0,164 0 0,-41-3 0,28-4 0,17 7 0,0 1 0,-1-1 0,1 1 0,0 0 0,0-1 0,0 1 0,0-1 0,-1 1 0,1-1 0,0 1 0,0-1 0,0 1 0,0-1 0,0 1 0,0 0 0,0-1 0,0 1 0,0-1 0,0 1 0,0-1 0,1 1 0,-1-1 0,0 1 0,0-1 0,0 1 0,1 0 0,-1-1 0,0 1 0,0-1 0,1 1 0,-1 0 0,1-1 0,2-3 0,1 1 0,-1-1 0,1 1 0,0 0 0,0 0 0,1 0 0,-1 1 0,0 0 0,9-4 0,51-14 0,-11 7 0,1 2 0,0 3 0,0 2 0,110 2 0,-126 6 0,-1 2 0,1 1 0,-1 2 0,-1 1 0,1 2 0,-2 2 0,1 1 0,42 23 0,-67-30 0,-1 0 0,0 0 0,0 1 0,-1 0 0,15 14 0,-21-17 0,0-1 0,-1 1 0,1-1 0,-1 1 0,0 0 0,0 0 0,0 0 0,0 1 0,-1-1 0,1 0 0,-1 0 0,0 1 0,0-1 0,-1 1 0,0-1 0,1 1 0,-2 7 0,0-9 0,1 1 0,-1-1 0,0 0 0,0 0 0,0-1 0,0 1 0,-1 0 0,1 0 0,-1 0 0,0-1 0,0 1 0,0-1 0,0 1 0,0-1 0,0 0 0,-1 0 0,1 0 0,-1 0 0,1-1 0,-1 1 0,0 0 0,0-1 0,0 0 0,-4 2 0,-17 7 0,0-1 0,-1 0 0,0-2 0,-44 6 0,-109 4 0,160-16 0,-115 6 0,-227-18 0,281 3 0,1-4 0,1-4 0,0-2 0,-93-37 0,147 46 0,0-1 0,0-1 0,1 0 0,0-2 0,1-1 0,-22-19 0,37 28 0,1-1 0,-1 1 0,1-1 0,0-1 0,1 1 0,-1-1 0,1 0 0,1 0 0,-1 0 0,-2-9 0,5 11 0,-1-1 0,1 0 0,1 0 0,-1 0 0,1 0 0,0 0 0,0 0 0,1 0 0,0 0 0,0 0 0,0 1 0,1-1 0,-1 0 0,1 1 0,4-7 0,2-2 0,0 0 0,2 1 0,-1 0 0,2 0 0,0 1 0,0 0 0,1 1 0,1 0 0,-1 1 0,2 1 0,18-11 0,10-3 0,1 2 0,76-27 0,-75 33 0,1 2 0,1 2 0,0 2 0,1 2 0,-1 2 0,1 2 0,72 5 0,-89 0 0,0 2 0,-1 1 0,1 2 0,-1 1 0,-1 1 0,1 1 0,-1 1 0,-1 2 0,0 1 0,-1 1 0,-1 1 0,43 35 0,-31-16 0,-2 1 0,-1 1 0,-2 2 0,-2 2 0,46 79 0,-71-112 0,-1 1 0,0 0 0,0 1 0,-1-1 0,0 1 0,-1 0 0,0-1 0,-1 1 0,0 0 0,0 0 0,-1 0 0,0 0 0,-3 19 0,2-27 0,-1 1 0,1 0 0,0 0 0,0 0 0,-1-1 0,0 1 0,1-1 0,-1 1 0,0-1 0,0 0 0,0 0 0,-1 0 0,1 0 0,-1 0 0,1 0 0,-1-1 0,1 1 0,-1-1 0,0 1 0,-4 0 0,-6 3 0,-1-1 0,-29 5 0,35-8 0,-31 5 0,-1-2 0,1-2 0,-1-1 0,0-3 0,1-1 0,-1-1 0,1-3 0,0-1 0,1-2 0,0-1 0,0-2 0,1-2 0,1-1 0,-52-33 0,72 38 0,0 0 0,1-1 0,1-1 0,0-1 0,1 0 0,-21-28 0,30 36 0,0 0 0,0-1 0,1 0 0,0 1 0,0-1 0,1-1 0,0 1 0,0 0 0,0-9 0,1 11 0,1 0 0,0 0 0,1 0 0,-1 0 0,1 0 0,0 0 0,0 0 0,0 0 0,1 1 0,0-1 0,0 0 0,0 1 0,0 0 0,1-1 0,3-3 0,7-7 0,1 2 0,0-1 0,1 2 0,1 0 0,0 1 0,0 0 0,1 2 0,23-11 0,-4 4 0,1 1 0,0 2 0,1 1 0,0 3 0,1 0 0,0 3 0,1 1 0,-1 2 0,1 2 0,0 1 0,41 6 0,-31 1 0,-1 2 0,0 2 0,-1 2 0,0 3 0,-1 1 0,-1 2 0,-1 3 0,62 39 0,96 80 0,-155-106 0,-25-16 0,-18-14 0,0-1 0,0 0 0,0 0 0,11 6 0,-13-9 0,-1 0 0,1 0 0,-1-1 0,1 1 0,-1-1 0,1 1 0,0-1 0,-1 0 0,1 0 0,0 0 0,-1 0 0,1 0 0,-1-1 0,1 1 0,0-1 0,2-1 0,7-3 0,0-1 0,-1-1 0,1 0 0,-2-1 0,1 0 0,-1 0 0,0-1 0,14-16 0,0 0 0,232-201 0,-219 197 0,1 2 0,1 2 0,1 1 0,2 2 0,57-21 0,-83 37 0,1 1 0,0 1 0,0 0 0,0 1 0,0 1 0,30 0 0,-34 3 0,-1 0 0,0 1 0,0 1 0,0 0 0,0 0 0,0 1 0,0 1 0,-1 0 0,0 0 0,12 8 0,-4 0 0,-1 1 0,0 1 0,-1 0 0,-1 1 0,0 1 0,-2 1 0,1 0 0,-2 1 0,-1 0 0,0 1 0,-1 0 0,-2 1 0,0 0 0,-1 0 0,-1 1 0,-1 0 0,0 1 0,-2-1 0,-1 1 0,0 35 0,-3-34 0,0-1 0,-9 46 0,7-59 0,0-1 0,-1 1 0,-1-1 0,1 0 0,-1 0 0,-1 0 0,0-1 0,0 1 0,-1-1 0,-6 7 0,-3 1 0,-2-1 0,0-1 0,0 0 0,-1-1 0,-1-1 0,0-1 0,0-1 0,-1 0 0,-1-2 0,-40 12 0,37-13 0,0-2 0,0-1 0,0-1 0,-1-1 0,1 0 0,-1-3 0,1 0 0,-1-1 0,-43-10 0,35 2 0,1-1 0,1-2 0,0-2 0,1 0 0,0-2 0,-41-32 0,30 17 0,0-3 0,3 0 0,-52-62 0,77 81 0,0-1 0,2 0 0,-14-26 0,21 37 0,1 0 0,1-1 0,-1 0 0,1 1 0,0-1 0,1 0 0,0 0 0,0 0 0,0 0 0,1-1 0,0 1 0,0 0 0,2-8 0,-1 12 0,0 0 0,1 0 0,-1 1 0,1-1 0,-1 0 0,1 1 0,0 0 0,0-1 0,0 1 0,0 0 0,0 0 0,0 0 0,0 0 0,1 0 0,-1 1 0,1-1 0,0 1 0,-1-1 0,1 1 0,0 0 0,5-1 0,8-3 0,0 2 0,28-4 0,-38 6 0,34-4 0,0 2 0,78 4 0,-106 0 0,0 0 0,0 1 0,0 0 0,-1 1 0,1 0 0,-1 0 0,0 2 0,0-1 0,0 1 0,-1 1 0,0 0 0,0 0 0,0 1 0,15 14 0,-21-15 0,1 1 0,-1-1 0,-1 1 0,1-1 0,-1 1 0,0 0 0,0 1 0,-1-1 0,0 0 0,-1 1 0,1-1 0,-1 1 0,-1 0 0,0-1 0,0 1 0,0-1 0,-2 12 0,1-9 0,-1-1 0,0 1 0,-1-1 0,1 0 0,-2 0 0,1 0 0,-1 0 0,-1 0 0,0-1 0,0 0 0,0 0 0,-1 0 0,-11 11 0,4-9 0,0 0 0,-1 0 0,-1-2 0,1 1 0,-1-2 0,-1 0 0,1-1 0,-1-1 0,0 0 0,0-1 0,-1 0 0,1-2 0,-1 0 0,-31 0 0,19-3 0,0-1 0,1-2 0,-1 0 0,1-2 0,0-1 0,0-1 0,-50-23 0,31 7 0,1-2 0,2-2 0,1-2 0,-72-64 0,59 40 0,2-3 0,-75-101 0,96 111 0,2-2 0,2 0 0,-35-85 0,53 108 0,1-2 0,2 1 0,0-1 0,2 0 0,1-1 0,2 1 0,0-1 0,2 0 0,3-31 0,0 48 0,-1 1 0,2 0 0,0-1 0,0 1 0,1 0 0,1 0 0,-1 1 0,2-1 0,-1 1 0,2 0 0,10-14 0,-6 12 0,0 1 0,1 0 0,0 0 0,0 1 0,1 1 0,1 0 0,24-12 0,-11 10 0,0 0 0,0 2 0,1 1 0,0 1 0,1 2 0,-1 1 0,1 1 0,56 1 0,-61 4 0,1 0 0,-1 2 0,0 1 0,-1 0 0,1 2 0,-1 1 0,43 21 0,-39-14 0,0 2 0,-1 0 0,-1 2 0,0 1 0,34 36 0,-22-13 0,-1 2 0,-3 1 0,-1 1 0,-3 2 0,-1 1 0,29 79 0,-33-68 0,-2 2 0,-4 1 0,12 72 0,-24-97 0,-2 0 0,-1 0 0,-2 0 0,-2 1 0,-1-1 0,-12 60 0,10-81 0,-1 0 0,-1 0 0,0-1 0,-1 0 0,-2 0 0,1-1 0,-2 0 0,-17 23 0,12-21 0,-1 0 0,-1-1 0,-1-1 0,-1-1 0,0 0 0,-22 12 0,-3-1 0,-2-3 0,0-1 0,-1-3 0,0-1 0,-2-3 0,0-2 0,-1-2 0,0-2 0,0-2 0,-91 0 0,126-8 0,1 0 0,-1 0 0,1-2 0,0 0 0,-1 0 0,1-2 0,1 1 0,-1-2 0,1 0 0,-21-13 0,19 9 0,1 0 0,1-1 0,0-1 0,0 0 0,1-1 0,1 0 0,0-1 0,-13-22 0,9 9 0,0 0 0,2-1 0,2 0 0,0-1 0,2 0 0,1-1 0,-5-35 0,10 41 0,1 1 0,1-1 0,0 1 0,2 0 0,1-1 0,1 1 0,1 0 0,1 0 0,15-44 0,-15 57 0,0-1 0,1 0 0,0 1 0,1 0 0,0 1 0,1-1 0,0 1 0,0 1 0,1 0 0,0 0 0,0 0 0,1 1 0,18-10 0,-4 5 0,0 1 0,1 1 0,0 2 0,0 0 0,31-4 0,-8 4 0,0 3 0,1 1 0,0 3 0,-1 2 0,1 2 0,-1 3 0,1 1 0,-2 2 0,77 26 0,-52-9 0,-2 2 0,-1 4 0,-2 2 0,-1 3 0,92 70 0,-47-17 0,-96-76 0,-1 0 0,-1 0 0,-1 1 0,0 1 0,10 16 0,-21-30 0,0-1 0,0 0 0,-1 0 0,1 1 0,0-1 0,-1 0 0,1 1 0,-1-1 0,1 0 0,-1 1 0,1-1 0,-1 1 0,0-1 0,0 1 0,0-1 0,0 1 0,0-1 0,0 1 0,0-1 0,-1 1 0,1 1 0,-1-2 0,0 0 0,0-1 0,0 1 0,0 0 0,0-1 0,0 1 0,0-1 0,0 1 0,0-1 0,0 1 0,0-1 0,0 0 0,0 1 0,0-1 0,0 0 0,0 0 0,0 0 0,0 0 0,0 0 0,0 0 0,-2 0 0,-9-2 0,1 0 0,0-1 0,-1 0 0,-10-4 0,-235-109 0,209 93 0,38 18 0,1 0 0,0-1 0,-13-9 0,21 15 0,0-1 0,-1 0 0,1 0 0,0 0 0,0 0 0,0 0 0,0 0 0,0 0 0,0-1 0,0 1 0,0 0 0,0-1 0,0 1 0,1 0 0,-1-1 0,0 1 0,1-1 0,0 1 0,-1-1 0,1 1 0,0-1 0,0 0 0,0 1 0,0-1 0,0 1 0,0-1 0,0 1 0,0-1 0,0 1 0,1-1 0,-1 1 0,2-4 0,1 2 0,0-1 0,0 1 0,0 0 0,1 0 0,-1 0 0,1 0 0,0 1 0,0-1 0,0 1 0,0 0 0,0 0 0,0 1 0,9-3 0,65-12 0,-63 14 0,32-6 0,71-2 0,-103 10 0,0 0 0,-1 1 0,1 1 0,-1 0 0,0 1 0,1 1 0,-1 0 0,0 0 0,16 10 0,-28-14 0,13 8 0,1 1 0,-1 0 0,0 1 0,17 15 0,-31-24 0,0-1 0,0 1 0,-1 0 0,1-1 0,0 1 0,-1 0 0,1-1 0,0 1 0,-1 0 0,1 0 0,-1-1 0,1 1 0,-1 0 0,1 0 0,-1 0 0,1 0 0,-1 0 0,0 0 0,0 0 0,0 0 0,1 0 0,-1 0 0,0 0 0,0 0 0,0 0 0,0 0 0,-1 0 0,1 0 0,0 0 0,0 0 0,0-1 0,-1 1 0,1 0 0,-1 0 0,1 0 0,-1 0 0,1 0 0,-1 0 0,1-1 0,-1 1 0,0 0 0,1 0 0,-1-1 0,0 1 0,1-1 0,-1 1 0,0 0 0,0-1 0,0 0 0,-1 2 0,-6 1 0,-1 1 0,1-1 0,-1 0 0,-16 2 0,-45 7 0,-96 3 0,-76-10 0,159-4 0,-356-3 0,533 9 0,157 33 0,91 43 0,-333-81 0,330 106 0,-331-105 0,0 0 0,-1 0 0,0 1 0,1 0 0,12 10 0,-20-14 0,1 0 0,-1 0 0,0 0 0,1 1 0,-1-1 0,1 0 0,-1 0 0,0 1 0,1-1 0,-1 0 0,0 0 0,0 1 0,1-1 0,-1 0 0,0 1 0,1-1 0,-1 0 0,0 1 0,0-1 0,0 0 0,0 1 0,1-1 0,-1 1 0,0-1 0,0 0 0,0 1 0,0-1 0,0 1 0,0-1 0,0 1 0,0-1 0,0 0 0,0 1 0,0-1 0,0 1 0,0-1 0,-1 0 0,1 1 0,0-1 0,0 1 0,0-1 0,0 0 0,-1 1 0,1-1 0,0 0 0,0 1 0,-1-1 0,1 0 0,0 0 0,-1 1 0,0-1 0,-2 2 0,-1-1 0,0 0 0,0 0 0,1 0 0,-1-1 0,-8 1 0,-49 0 0,0-3 0,-96-16 0,29-3-143,-214-65 0,-121-72-399,-39-12 216,494 168 317,0 0 0,1-1 0,-1 0 1,0 0-1,1-1 0,-11-7 1,16 10 15,1 0 1,0 0 0,0 0 0,0 0 0,0 0-1,1 0 1,-1 0 0,0-1 0,0 1 0,1 0-1,-1 0 1,1-1 0,-1 1 0,1-1 0,-1 1-1,1 0 1,0-3 0,0 2 47,0-1 0,0 1 0,1-1 0,-1 1-1,1 0 1,0 0 0,0-1 0,0 1 0,0 0 0,0 0 0,0 0 0,1 0-1,2-4 1,3-1-25,-1 0-1,2 0 1,-1 1-1,1 0 0,0 0 1,0 1-1,0 0 1,1 0-1,11-4 1,14-4-24,40-10 1,-66 21-8,58-15 1,0 3 0,1 2 0,0 4 0,0 3 0,1 3 0,0 2 0,76 11 0,-89-3 0,0 2 0,-1 2 0,0 3 0,-1 2 0,-1 2 0,0 3 0,-2 2 0,-1 2 0,52 36 0,62 65 0,-160-124 0,1 0 0,-1 0 0,0 1 0,1-1 0,-1 1 0,-1-1 0,1 1 0,-1 0 0,1 0 0,-1 0 0,0 0 0,0 0 0,1 6 0,-3-8 0,1 1 0,-1-1 0,0 0 0,0 0 0,0 1 0,0-1 0,0 0 0,0 0 0,-1 1 0,1-1 0,-1 0 0,1 0 0,-1 0 0,0 0 0,0 0 0,0 0 0,0 0 0,0 0 0,-1 0 0,1 0 0,0 0 0,-1-1 0,1 1 0,-1-1 0,0 1 0,0-1 0,1 0 0,-1 1 0,-2 0 0,-24 12 0,0-1 0,-1-1 0,-32 8 0,-39 17 0,-175 94 0,252-118 0,0 0 0,-30 25 0,45-33 0,1 1 0,1 0 0,-1 1 0,1 0 0,0 0 0,1 0 0,0 0 0,0 1 0,0 0 0,-5 14 0,9-20 0,1 0 0,0 1 0,-1-1 0,1 0 0,0 0 0,0 1 0,0-1 0,1 0 0,-1 0 0,0 0 0,1 1 0,0-1 0,-1 0 0,1 0 0,0 0 0,0 0 0,0 0 0,0 0 0,1 0 0,-1-1 0,0 1 0,1 0 0,-1 0 0,1-1 0,0 1 0,-1-1 0,1 0 0,3 2 0,7 5 0,1 0 0,-1-1 0,20 7 0,-11-5 0,392 184 0,-402-187 0,-11-4 0,-21-4 0,-56-18 0,-140-57 0,12 2 0,168 64 0,0 2 0,0 2 0,-65-6 0,96 13 0,-28-3 0,34 3 0,0 0 0,0 0 0,0 0 0,-1 0 0,1 0 0,0 0 0,0 0 0,0 0 0,0 0 0,0-1 0,0 1 0,-1 0 0,1 0 0,0 0 0,0 0 0,0 0 0,0 0 0,0 0 0,0 0 0,0 0 0,0 0 0,0 0 0,0 0 0,-1-1 0,1 1 0,0 0 0,0 0 0,0 0 0,0 0 0,0 0 0,0 0 0,0 0 0,0-1 0,0 1 0,0 0 0,0 0 0,0 0 0,0 0 0,0 0 0,0 0 0,0-1 0,0 1 0,0 0 0,0 0 0,0 0 0,0 0 0,0 0 0,0 0 0,0 0 0,0-1 0,1 1 0,-1 0 0,0 0 0,0 0 0,0 0 0,0 0 0,0 0 0,0 0 0,0 0 0,0 0 0,0 0 0,1 0 0,-1-1 0,0 1 0,0 0 0,0 0 0,25-9 0,63-12 0,2 4 0,116-7 0,-157 20 0,702-29-353,3 65 0,-422-18 706,-241-16-176,148-21-1,-87 6-176,281 6 0,-355 11 0,-51-3 0,-27 3 0,0 0 0,0 0 0,0 0 0,1 0 0,-1 0 0,0 0 0,0 0 0,0 0 0,0 0 0,0 0 0,1 0 0,-1-1 0,0 1 0,0 0 0,0 0 0,0 0 0,0 0 0,0 0 0,0 0 0,1-1 0,-1 1 0,0 0 0,0 0 0,0 0 0,0 0 0,0 0 0,0-1 0,0 1 0,0 0 0,0 0 0,0 0 0,0 0 0,0-1 0,0 1 0,0 0 0,0 0 0,0 0 0,0 0 0,0-1 0,0 1 0,0 0 0,0 0 0,0 0 0,-1 0 0,1 0 0,0-1 0,0 1 0,0 0 0,0 0 0,0 0 0,0 0 0,0 0 0,-1 0 0,1-1 0,0 1 0,0 0 0,0 0 0,0 0 0,-7-4 0,1 1 0,-1-1 0,0 1 0,-14-4 0,-85-23 0,0 4 0,-2 5 0,-111-6 0,-332 3 0,212 32 0,265-2 0,0 4 0,-110 29 0,171-34 0,0 0 0,0 1 0,0 0 0,1 1 0,-17 12 0,22-15 0,7-4 0,0 0 0,-1 0 0,1 0 0,0 0 0,-1 1 0,1-1 0,0 0 0,0 0 0,-1 0 0,1 1 0,0-1 0,0 0 0,-1 0 0,1 1 0,0-1 0,0 0 0,0 0 0,-1 1 0,1-1 0,0 0 0,0 1 0,0-1 0,0 0 0,0 1 0,0-1 0,-1 0 0,1 1 0,0-1 0,0 0 0,0 1 0,0-1 0,0 0 0,0 1 0,1-1 0,-1 1 0,12 5 0,35 1 0,-34-5 0,799 103-503,-412-61 453,773-16-1,-853-54 152,-319 26-93,1 0-1,0 0 0,0-1 1,-1 1-1,1 0 1,0-1-1,-1 1 1,1-1-1,0 1 0,-1-1 1,1 0-1,-1 1 1,1-1-1,-1 0 1,1 0-1,-1 0 0,0-1 1,1 1-1,-1 0 1,0 0-1,0-1 1,0 1-1,0 0 0,0-1 1,0 1-1,0-1 1,0 0-1,-1 1 1,1-1-1,-1 0 1,1 1-1,-1-1 0,0 0 1,1 1-1,-1-1 1,0 0-1,0 0 1,0 1-1,0-1 0,-1 0 1,1 0-1,0 1 1,-2-4-1,-1-3 15,-1-1 0,1 1 0,-2 0 0,1 0 0,-1 0 0,-1 1 0,-11-14 0,-6-3-22,-2 0 0,-1 2 0,0 1 0,-32-19 0,-126-65 0,174 99 0,-122-59-83,-2 6 1,-2 5-1,-3 6 0,-241-49 0,165 60-55,-1 10 0,-329-1 0,544 28 138,-74-1 208,-144 18-1,197-14-169,-1 2 0,1 1-1,1 0 1,-1 1-1,1 2 1,0 0-1,1 1 1,0 1-1,1 1 1,-32 26-1,46-34-37,-11 11 0,-1-2 0,-21 15 0,19-13 0,19-15 0,0 1 0,0-1 0,-1 1 0,1-1 0,0 0 0,0 1 0,0-1 0,0 1 0,0-1 0,0 1 0,0-1 0,0 1 0,0-1 0,0 0 0,0 1 0,0-1 0,0 1 0,0-1 0,0 1 0,0-1 0,0 1 0,0-1 0,0 0 0,1 1 0,-1-1 0,0 1 0,0-1 0,1 1 0,2 1 0,1 1 0,-1-1 0,1 0 0,0 0 0,0 0 0,0 0 0,0-1 0,0 0 0,0 0 0,4 1 0,92 19-18,184 15 0,-221-30-50,1014 61-452,-757-63 520,-320-5 1,0 1 1,0 0 0,0 0-1,0 0 1,0 0-1,-1 0 1,1 0 0,0 0-1,0 0 1,0 0-1,0 0 1,0 0-1,0 0 1,0-1 0,0 1-1,0 0 1,0 0-1,0 0 1,0 0 0,0 0-1,0 0 1,0 0-1,0 0 1,0-1 0,0 1-1,0 0 1,0 0-1,0 0 1,0 0-1,0 0 1,0 0 0,0 0-1,0 0 1,0-1-1,0 1 1,0 0 0,0 0-1,0 0 1,0 0-1,0 0 1,0 0 0,0 0-1,0 0 1,1 0-1,-1 0 1,0 0-1,0-1 1,0 1 0,0 0-1,0 0 1,0 0-1,0 0 1,0 0 0,1 0-1,-20-10 196,-36-15 137,49 22-328,-244-98-795,-430-114 0,242 125 560,324 74 138,-222 0 0,279 19 340,1 3-1,0 2 1,-99 27 0,60-5 248,-117 55 0,198-79-497,-38 18 0,49-22 0,0-1 0,0 1 0,0 0 0,0 0 0,0 1 0,0-1 0,1 0 0,-1 1 0,1 0 0,-1 0 0,-1 3 0,3-5 0,1-1 0,0 0 0,0 1 0,0-1 0,0 1 0,0-1 0,0 0 0,0 1 0,0-1 0,0 0 0,1 1 0,-1-1 0,0 1 0,0-1 0,0 0 0,0 1 0,0-1 0,1 0 0,-1 1 0,0-1 0,0 0 0,1 0 0,-1 1 0,0-1 0,0 0 0,1 0 0,-1 1 0,0-1 0,1 0 0,-1 0 0,0 0 0,1 1 0,-1-1 0,0 0 0,1 0 0,-1 0 0,0 0 0,1 0 0,-1 0 0,1 0 0,-1 0 0,1 0 0,22 3 0,-22-3 0,36 0 0,-1-1 0,72-12 0,77-26 0,-172 36 0,522-167 0,-200 54 0,-235 85 0,21-8 0,202-39 0,-322 79 0,0-1 0,-1 0 0,1 0 0,0 0 0,-1-1 0,1 1 0,0 0 0,-1 0 0,1 0 0,-1 0 0,1-1 0,0 1 0,-1 0 0,1-1 0,-1 1 0,1 0 0,-1-1 0,1 1 0,-1 0 0,1-1 0,0 0 0,-9-7 0,-32-6 0,37 13 0,-184-48 0,-229-27 0,324 61 0,-46-5 0,-2 6 0,0 6 0,-151 11 0,259 0 0,0 2 0,1 1 0,-61 21 0,76-23 0,-1 0 0,1-1 0,-1-1 0,0-1 0,-31-1 0,48 0 0,0-1 0,0 1 0,0-1 0,1 0 0,-1 1 0,0-1 0,0 1 0,1-1 0,-1 1 0,0-1 0,0 1 0,1-1 0,-1 1 0,1-1 0,-1 1 0,0-1 0,1 1 0,-1 0 0,1-1 0,-1 1 0,1 0 0,-1-1 0,1 1 0,-1 0 0,1 0 0,0 0 0,-1-1 0,1 1 0,24-15 0,44-9 0,-69 24 0,-1 0 0,1 0 0,0 0 0,0 0 0,0 0 0,0 0 0,0 0 0,0 0 0,0 0 0,0 0 0,0 0 0,0 0 0,0 0 0,0 0 0,0 0 0,-1 0 0,1 0 0,0 0 0,0 0 0,0 0 0,0 0 0,0-1 0,0 1 0,0 0 0,0 0 0,0 0 0,0 0 0,0 0 0,0 0 0,0 0 0,0 0 0,0 0 0,0 0 0,0 0 0,0 0 0,0 0 0,0-1 0,0 1 0,0 0 0,0 0 0,0 0 0,0 0 0,0 0 0,0 0 0,0 0 0,0 0 0,-16-2 0,-22 1 0,-122 15 0,58-2 0,98-11 0,-1-1 0,1 0 0,-1 0 0,1-1 0,-1 1 0,1-1 0,-8-2 0,11 3 0,0 0 0,1-1 0,-1 1 0,0-1 0,0 1 0,1-1 0,-1 1 0,0-1 0,1 1 0,-1-1 0,0 0 0,1 1 0,-1-1 0,1 0 0,-1 0 0,1 1 0,0-1 0,-1 0 0,1 0 0,0 0 0,-1 0 0,1 1 0,0-1 0,0 0 0,0 0 0,0 0 0,0 0 0,0 0 0,0 0 0,0 1 0,0-1 0,0 0 0,1 0 0,-1 0 0,0 0 0,0 0 0,1 1 0,-1-1 0,1 0 0,-1 0 0,1 1 0,-1-1 0,1 0 0,-1 1 0,2-2 0,2-5 0,1 1 0,0-1 0,1 1 0,0 0 0,0 0 0,0 0 0,10-6 0,55-32 0,-21 14 0,-8 0 0,-28 19 0,0 1 0,1 1 0,30-15 0,-39 21 0,0 1 0,0 0 0,0 1 0,1 0 0,-1 0 0,1 0 0,-1 0 0,0 1 0,1 0 0,-1 1 0,1 0 0,-1 0 0,0 0 0,11 4 0,-5-1 0,0 2 0,0-1 0,-1 2 0,0 0 0,0 0 0,-1 0 0,0 2 0,12 11 0,-1 1 0,-2 1 0,26 38 0,-26-28 0,0 1 0,-2 0 0,-2 1 0,-1 1 0,-1 0 0,-2 1 0,-2 0 0,6 50 0,-6-7 0,-4 1 0,-10 150 0,0-192 0,-2-1 0,-1 0 0,-2 0 0,-20 48 0,18-51 0,11-29 0,-2 0 0,1 0 0,-1 0 0,1 0 0,-1 0 0,-1-1 0,1 1 0,-1-1 0,1 0 0,-1 0 0,-1 0 0,1-1 0,-7 5 0,2-3 0,1 0 0,-1-1 0,0 0 0,0-1 0,-1 0 0,1-1 0,-11 2 0,-11 0 0,-1-2 0,0-1 0,-52-5 0,66 3 0,-1-2 0,0 1 0,1-2 0,0-1 0,0 0 0,0-1 0,-17-9 0,24 9 0,0-1 0,0 1 0,1-2 0,0 0 0,1 0 0,0-1 0,0 0 0,1 0 0,0-1 0,0 0 0,-8-17 0,-1-5 0,1-1 0,2-1 0,2-1 0,0 0 0,3 0 0,-7-45 0,8 23 0,3 0 0,2-1 0,6-74 0,0 94 0,1 0 0,2 1 0,1 0 0,2 0 0,1 0 0,3 1 0,0 1 0,3 0 0,0 1 0,2 1 0,25-34 0,-12 26 0,2 2 0,1 1 0,2 2 0,1 2 0,2 1 0,81-52 0,-102 74 0,0 2 0,1 0 0,0 1 0,0 1 0,1 0 0,0 2 0,0 0 0,1 2 0,-1 0 0,1 1 0,-1 1 0,1 1 0,0 1 0,-1 1 0,1 0 0,23 7 0,-35-6 0,-1 1 0,0-1 0,0 1 0,0 1 0,-1-1 0,0 1 0,0 1 0,0-1 0,0 1 0,-1 1 0,8 8 0,6 11 0,28 48 0,-38-58 0,8 14 0,-1 1 0,-2 0 0,-1 1 0,-1 1 0,-2 0 0,-1 1 0,-2 0 0,-1 1 0,-2-1 0,-1 1 0,-2 0 0,-1 0 0,-9 70 0,6-94 0,-1 0 0,-1 0 0,0 0 0,-1 0 0,0-1 0,-1 0 0,0 0 0,0 0 0,-1 0 0,0-1 0,-1 0 0,-14 12 0,-5 3 0,-2-1 0,-54 34 0,24-23 0,-2-3 0,-1-2 0,-71 22 0,-203 44 0,299-85 0,0-1 0,-1-3 0,1-1 0,-1-1 0,-52-3 0,88-1 0,0 0 0,-1 0 0,1-1 0,0 0 0,-1 1 0,1-1 0,0 0 0,0 0 0,0 0 0,-1 0 0,1 0 0,0-1 0,1 1 0,-1-1 0,0 1 0,0-1 0,1 0 0,-1 0 0,0 1 0,1-1 0,0 0 0,0 0 0,-1-1 0,0-1 0,-1-5 0,0-1 0,1 1 0,0 0 0,-2-18 0,4 20 0,-11-147 0,10-181 0,3 219 0,-2 61 0,2 0 0,3 0 0,2 0 0,26-100 0,-26 136 0,0 0 0,1 0 0,1 1 0,1 0 0,1 0 0,25-31 0,-26 37 0,2 1 0,-1 0 0,2 1 0,-1 0 0,2 0 0,-1 2 0,1-1 0,0 2 0,30-12 0,-20 12 0,0 0 0,0 1 0,1 2 0,0 0 0,0 2 0,0 1 0,0 0 0,33 5 0,-18 2 0,0 1 0,-1 2 0,0 2 0,53 21 0,-72-23 0,-2 1 0,1 0 0,-1 1 0,26 21 0,59 61 0,-76-67 0,-19-18 0,-1 0 0,0 1 0,0 0 0,-1 0 0,0 0 0,-1 1 0,0 0 0,-1 0 0,0 0 0,0 0 0,2 14 0,1 12 0,6 74 0,-11-81 0,3 35 0,-3 1 0,-7 83 0,2-121 0,-1 0 0,-2-1 0,0 1 0,-2-1 0,-1 0 0,-1-1 0,-1 0 0,-17 28 0,9-23 0,-2-1 0,-1-2 0,-2 0 0,0-1 0,-2-1 0,-38 28 0,16-18 0,-2-2 0,-104 51 0,111-65 0,-2-3 0,1-1 0,-2-2 0,0-3 0,0-1 0,-64 4 0,-283-13 0,355-2 0,34 2 0,-1 0 0,1 0 0,-1 0 0,1-1 0,-1 0 0,1 0 0,0 0 0,-1-1 0,1 0 0,0 1 0,0-1 0,0-1 0,0 1 0,-4-4 0,4 2 0,1 0 0,0 0 0,0 0 0,1 0 0,-1 0 0,1 0 0,0-1 0,0 1 0,1-1 0,-1 0 0,1 1 0,0-1 0,-1-10 0,-4-56 0,3-1 0,2 1 0,11-82 0,0 81 0,3 1 0,38-120 0,-43 170 0,1 1 0,11-21 0,10-21 0,-29 61 0,0-1 0,0 1 0,-1 0 0,1-1 0,-1 1 0,1-1 0,-1 1 0,0-1 0,0 1 0,1-1 0,-1 1 0,0-1 0,0 1 0,0-1 0,-1 1 0,1-1 0,0 1 0,-1-1 0,1 1 0,-1-1 0,1 1 0,-1 0 0,-1-3 0,1 3 0,-1-1 0,1 1 0,-1 0 0,0 1 0,1-1 0,-1 0 0,0 0 0,1 1 0,-1-1 0,0 1 0,0-1 0,0 1 0,1 0 0,-1 0 0,0 0 0,-3 0 0,-11 2 0,0 0 0,0 1 0,-25 8 0,34-9 0,-536 184 0,439-140 0,47-20 0,-66 21 0,111-41 0,21-3 0,32-1 0,-34-2 0,643-12 0,-261 0 0,-256 10 0,531 2 0,-577 7 0,90 19 0,-71-9 0,-42-5 0,-39-6 0,1-2 0,37 2 0,-16-6 0,12 1 0,110 13 0,-9-1 0,-152-11 0,0 1 0,0 0 0,0 0 0,-1 0 0,8 5 0,-7-3 0,0-1 0,0 0 0,1-1 0,10 3 0,8-2 0,0-1 0,48-1 0,-43-2 0,49 7 0,283 51 0,-296-51 0,1-2 0,94-7 0,-50 0 0,494 2 0,-582 2 0,0 0 0,31 8 0,-27-5 0,33 3 0,363-6 0,-217-4 0,1252 2 0,-1423 2 0,53 9 0,29 3 0,-69-15 0,-28 0 0,46 4 0,-62-2 0,1 0 0,0 1 0,-1 0 0,1 0 0,-1 0 0,0 1 0,1 0 0,-1 0 0,0 0 0,10 9 0,-6-4 0,-5-4 0,0 0 0,0 0 0,0 0 0,0 0 0,-1 1 0,1 0 0,-1 0 0,0 0 0,-1 1 0,1-1 0,-1 1 0,0 0 0,-1 0 0,4 12 0,2 14 0,-1 0 0,-2 0 0,-1 0 0,-1 46 0,-4-57 0,1-9 0,0 1 0,0-1 0,1 1 0,3 13 0,-3-22 0,1 1 0,-1-1 0,1 0 0,-1 0 0,1 0 0,1-1 0,-1 1 0,0 0 0,1-1 0,0 1 0,0-1 0,0 0 0,0 0 0,0 0 0,7 4 0,-3-3 0,-4-2 0,-1-1 0,1 1 0,0 0 0,-1 0 0,1 0 0,-1 0 0,0 1 0,3 2 0,-5-4 0,1 0 0,-1 0 0,0 0 0,0 0 0,1 0 0,-1 0 0,0 0 0,0 1 0,0-1 0,0 0 0,0 0 0,0 0 0,-1 0 0,1 0 0,0 0 0,0 0 0,-1 0 0,1 0 0,-1 0 0,1 0 0,-1 0 0,1-1 0,-1 1 0,1 0 0,-1 0 0,0 0 0,0-1 0,1 1 0,-1 0 0,-1 1 0,-9 7 0,0 0 0,0 0 0,-1 0 0,0-2 0,0 0 0,-1 0 0,0-1 0,0 0 0,-1-1 0,1-1 0,-23 4 0,-1-2 0,-1-2 0,0-1 0,-45-4 0,65 2 0,1 1 0,0 0 0,-1 1 0,1 1 0,-26 9 0,-32 6 0,-12-10 0,60-7 0,-45 8 0,49-3 0,-37 14 0,40-12 0,-1-2 0,-26 6 0,36-10 0,0 1 0,0 0 0,0 1 0,0 0 0,1 0 0,-12 9 0,13-8 0,1 0 0,-1-1 0,-1 0 0,1-1 0,0 0 0,-1-1 0,0 0 0,-17 4 0,-23-5 0,36-2 0,0 1 0,-1 0 0,1 1 0,0 0 0,0 2 0,0-1 0,-15 7 0,13-4 0,0 0 0,0-1 0,-1-1 0,0-1 0,0 0 0,-19 0 0,-109-3 0,64-3 0,-50 5 0,-130-4 0,257 1 0,1 1 0,0 0 0,-1-1 0,1 0 0,-1 0 0,1 0 0,0 0 0,0 0 0,0-1 0,-1 1 0,1-1 0,1 0 0,-1 0 0,0 0 0,0 0 0,1 0 0,-1-1 0,1 1 0,0-1 0,0 0 0,0 0 0,0 0 0,0 0 0,1 0 0,-1 0 0,1 0 0,0 0 0,0 0 0,0-1 0,0 1 0,0-1 0,1 1 0,0 0 0,-1-1 0,1 1 0,1-4 0,-1-2 0,1-1 0,0 1 0,1 0 0,0 0 0,0 0 0,1 0 0,0 1 0,0-1 0,1 1 0,0 0 0,1 0 0,9-13 0,22-24 0,-21 24 0,2 0 0,0 2 0,1 0 0,0 0 0,2 2 0,33-23 0,-39 31 0,-1-1 0,17-15 0,-23 19 0,0-1 0,1 1 0,0 0 0,0 1 0,0-1 0,0 2 0,1-1 0,0 1 0,0 1 0,10-4 0,67-6 0,1 4 0,151 4 0,-210 5 0,85 2 0,139-4 0,-213-3 0,0-1 0,0-2 0,0-2 0,41-16 0,-17-6 0,-53 26 0,1 0 0,-1 0 0,1 1 0,0 1 0,0 0 0,0 0 0,1 1 0,18-3 0,20 3 0,1 3 0,53 5 0,-103-5 0,1 0 0,-1 0 0,0 0 0,1 0 0,-1 0 0,0 0 0,1 1 0,-1-1 0,0 0 0,0 1 0,1-1 0,-1 1 0,0-1 0,0 1 0,0 0 0,0-1 0,0 1 0,0 0 0,0 0 0,0 0 0,0 0 0,0 0 0,0 0 0,0 0 0,-1 0 0,1 0 0,1 2 0,-2-1 0,0 0 0,-1 0 0,1 0 0,0 0 0,0 0 0,-1 0 0,1 0 0,-1 0 0,0 0 0,1 0 0,-1-1 0,0 1 0,0 0 0,0 0 0,-3 2 0,-6 8 0,0 0 0,-1-1 0,-18 15 0,-125 90 0,132-103 0,0-1 0,0-1 0,-1-1 0,0-1 0,-1-1 0,0-2 0,0 0 0,-42 4 0,50-6 0,-1-1 0,1 2 0,0 1 0,-28 12 0,28-10 0,-1-1 0,0-1 0,-35 9 0,-7-9 0,-1-3 0,-89-5 0,32-1 0,83 2 0,0-1 0,-53-10 0,11 3 0,52 7 0,1 0 0,-26-7 0,1 0 0,0 3 0,0 2 0,0 2 0,-67 5 0,12-1 0,-248-2 0,344 0 0,0 0 0,-1-1 0,1 0 0,-12-3 0,18 4 0,0-1 0,0 1 0,0 0 0,1 0 0,-1 0 0,0-1 0,0 1 0,1 0 0,-1 0 0,0-1 0,0 1 0,1-1 0,-1 1 0,1-1 0,-1 1 0,0-1 0,1 1 0,-1-1 0,1 0 0,-1 1 0,1-1 0,-1 0 0,1 1 0,0-1 0,-1 0 0,1 0 0,0 1 0,-1-1 0,1 0 0,0 0 0,0 0 0,0 1 0,0-1 0,0 0 0,0 0 0,0 0 0,0 1 0,0-1 0,0 0 0,0 0 0,1 0 0,-1 1 0,0-1 0,1 0 0,-1 0 0,0 1 0,1-1 0,-1 0 0,1 1 0,-1-1 0,1 0 0,-1 1 0,1-1 0,-1 1 0,2-1 0,4-6 0,1 1 0,-1 0 0,1 0 0,1 1 0,-1 0 0,1 0 0,0 1 0,11-5 0,6-1 0,39-8 0,-45 14 0,-1-1 0,0-1 0,0-1 0,31-16 0,-32 12 0,-9 6 0,0 0 0,0 1 0,16-7 0,-2 1 0,0-1 0,0-1 0,-2-1 0,1-1 0,25-22 0,18-13 0,-94 67 0,0-1 0,-2-2 0,0-1 0,0-1 0,-55 13 0,35-14 0,0-2 0,0-2 0,-83 1 0,-1217-11 0,1324 4 0,-1 1 0,-34 8 0,3-1 0,-1 0 0,24-3 0,-72 3 0,-515-11 0,600 2 0,0 2 0,-34 7 0,31-5 0,-46 3 0,1-8 0,41-1 0,1 2 0,0 0 0,-40 8 0,36-3 0,-56 2 0,33-5 0,-13 9 0,-11 0 0,3-10 0,44-3 0,1 3 0,-1 0 0,-36 9 0,-152 26 0,194-32 0,0 1 0,0 1 0,-27 11 0,10-3 0,-10 6 0,43-15 0,-1 0 0,0-2 0,0 0 0,0 0 0,-21 3 0,-226-5 0,131-4 0,76 1 0,1 3 0,-76 12 0,-9 1 0,20-4 0,91-7 0,-6 1 0,32-5 0,0 0 0,0-1 0,0 1 0,0 0 0,0 0 0,0 0 0,0 0 0,0 0 0,0 0 0,0 0 0,1 0 0,-1 0 0,0 0 0,0 0 0,0 0 0,0 0 0,0 0 0,0 0 0,0 1 0,0-1 0,0 0 0,1 0 0,-1 0 0,0 0 0,0 0 0,0 0 0,0 0 0,0 0 0,0 0 0,0 0 0,0 0 0,0 0 0,0 0 0,0 0 0,0 0 0,0 1 0,0-1 0,0 0 0,0 0 0,0 0 0,0 0 0,0 0 0,1 0 0,-1 0 0,0 0 0,0 0 0,0 0 0,0 1 0,-1-1 0,1 0 0,0 0 0,0 0 0,0 0 0,0 0 0,0 0 0,0 0 0,0 0 0,0 0 0,0 0 0,0 1 0,0-1 0,24 4 0,-13-3 0,186 23 0,224-1 0,62-9 0,-67 27 0,-367-33 0,80 26 0,-14-3 0,-37-18 0,0-4 0,1-4 0,100-5 0,-127 0 0,-7 2 0,74 12 0,-52-4 0,-65-10 0,-1 0 0,1 1 0,-1-1 0,1 0 0,-1 0 0,0 1 0,1-1 0,-1 1 0,1-1 0,-1 1 0,0 0 0,1 0 0,-1-1 0,0 1 0,0 0 0,0 0 0,0 0 0,0 0 0,0 0 0,2 3 0,-3-4 0,0 0 0,0 1 0,0-1 0,0 1 0,0-1 0,0 0 0,0 1 0,0-1 0,0 1 0,0-1 0,0 1 0,0-1 0,0 0 0,0 1 0,-1-1 0,1 1 0,0-1 0,0 0 0,0 1 0,-1-1 0,1 0 0,0 1 0,0-1 0,-1 0 0,1 1 0,-1-1 0,-19 9 0,-18-2 0,0-1 0,-68-1 0,30-1 0,37-2 0,-117 8 0,-206 40 0,17 13 0,246-50 0,-152-1 0,-17 1 0,40-1 0,-668-12 0,1073-1 0,390 5 0,-1 27 0,-453-17 0,0 4 0,194 59 0,-201-49 0,187 24 0,63 15 0,-205-22 0,-61-16 0,2-3 0,107 13 0,267 3 0,-10-1 0,-399-34 0,339 36 0,-4-34 0,-713-8 0,149-3 0,-697 2 0,832-1 0,0-2 0,0-1 0,0-2 0,1-1 0,0-3 0,-37-13 0,-407-129 0,408 137 0,-109-7 0,-9-1 0,73 7 0,74 11 0,-1-1 0,1-2 0,-56-19 0,94 25 0,1 0 0,0 0 0,0 0 0,0 0 0,0-1 0,1 0 0,-1 0 0,1 0 0,-7-7 0,9 9 0,0 0 0,0-1 0,0 1 0,0-1 0,0 1 0,0-1 0,0 0 0,1 1 0,-1-1 0,1 0 0,-1 1 0,1-1 0,0 0 0,-1 0 0,1 1 0,0-1 0,0 0 0,0 0 0,1 1 0,-1-1 0,0 0 0,1 0 0,-1 1 0,1-1 0,-1 0 0,1 1 0,0-1 0,1-2 0,3-2 0,1-1 0,-1 1 0,1 0 0,1 1 0,-1-1 0,1 1 0,0 1 0,0-1 0,14-6 0,79-28 0,-76 31 0,401-110 0,-366 104 0,243-51 0,-266 58 0,-1-2 0,0-1 0,0-1 0,59-30 0,-67 28 0,1 2 0,0 0 0,42-9 0,91-11 0,-78 16 0,-36 9 0,0 2 0,64 2 0,9 0 0,-117 2 0,0-1 0,0 1 0,0 0 0,0-1 0,0 0 0,-1 1 0,1-1 0,0 0 0,0-1 0,0 1 0,-1 0 0,1-1 0,2-1 0,-5 2 0,1 1 0,-1-1 0,1 1 0,-1-1 0,0 1 0,1-1 0,-1 0 0,0 1 0,1-1 0,-1 1 0,0-1 0,0 0 0,0 1 0,1-1 0,-1 0 0,0 1 0,0-1 0,0 0 0,0 1 0,0-1 0,0 0 0,-1-1 0,0 0 0,1 1 0,-1-1 0,0 0 0,0 0 0,0 1 0,-1-1 0,1 1 0,0-1 0,-1 1 0,1-1 0,-3-1 0,-12-9 0,0 1 0,0 1 0,-1 1 0,-1 0 0,1 1 0,-1 1 0,-28-8 0,-6 2 0,-80-9 0,-197 1 0,-3 24 0,110 1 0,-1469-3 0,1685-1 0,1 0 0,0 0 0,0 0 0,0 0 0,0-1 0,0 0 0,1 1 0,-8-4 0,12 4 0,0 0 0,0 0 0,-1 0 0,1 0 0,0 0 0,-1-1 0,1 1 0,0 0 0,0 0 0,0 0 0,-1-1 0,1 1 0,0 0 0,0 0 0,0 0 0,-1-1 0,1 1 0,0 0 0,0-1 0,0 1 0,0 0 0,0 0 0,0-1 0,0 1 0,-1 0 0,1-1 0,0 1 0,0 0 0,0-1 0,0 1 0,0 0 0,0-1 0,1 1 0,-1 0 0,0 0 0,0-1 0,0 1 0,0 0 0,0-1 0,0 1 0,0 0 0,1 0 0,-1-1 0,0 1 0,0 0 0,0 0 0,1-1 0,-1 1 0,0 0 0,0 0 0,1 0 0,-1-1 0,0 1 0,0 0 0,1 0 0,-1 0 0,0 0 0,1 0 0,-1 0 0,0 0 0,1-1 0,25-10 0,17-3 0,1 3 0,0 1 0,55-3 0,145-3 0,-116 14 0,-1 6 0,0 5 0,246 51 0,-227-23 0,-2 6 0,-2 6 0,145 72 0,-272-114-273,0 0 0,0-1 0,0-1 0,25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F369-817E-5F94-5AE4-9C3ED756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3A596-AA55-9B47-BBE8-0F2C912A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3941-2948-71E7-E66D-533CB976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4C31-919F-843C-8399-B22FEB41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9C31-3878-0A5E-A39B-24F95F29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6335-44B1-6DE8-0490-71B9E2DE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FB471-B75B-EC84-F6E6-F9486AB3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50C20-89C3-AF0D-A1BA-093AC126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F8F0-A3C6-2C0B-FC16-3F64D13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8BC1-513E-7E5A-8F8A-0BAA97D2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8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05082-CCFF-2A38-C218-CEB95B9A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1018-1993-FC98-831F-E4035C54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D415-157C-7038-EAF5-D569BD09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4EAE-3406-78F9-693D-E5EE75B7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79C6-A758-2CC9-F3A1-46810E65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0F9-A0DF-E599-26FD-D17786D3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A107-2A82-E3C4-6BF0-2FFB6670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AF5C-E974-7AEA-2FFE-615134C6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AB78-ED50-3C23-128A-58C5BC78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FFEF-CE43-704C-6B4C-059EE99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B184-22F4-A688-B118-BB08A4CA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F0FF-BF5C-B7F9-00A0-29BD835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8807-25FB-A838-D879-EDBE75DA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C0E6-30A1-9F41-BFB4-2C4DA18E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2555-36AD-EB73-9708-D19DBDEB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9F57-474E-0957-8AFA-56FBBAE6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E158-E09C-F91C-C7FE-886582936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235FB-1B97-5F5A-A962-C774137E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F77E-661C-674E-5999-795F30FE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A3D1E-37A9-2CFE-8535-9815C764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C7D1C-7658-8650-E441-6FF721F0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3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3E9B-64FB-52B5-DB4D-EFA162C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3D79-4FEC-9080-2C24-042C7DE4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206A1-4AEB-F204-C882-C9788A16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B9CA3-1C57-192B-88CE-74B7F315D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E72E6-8F22-F2BE-BE4A-43E338FE8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24DF2-EF4A-B4D6-E6A0-7BE13F31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7C257-D498-3F51-6A87-88572DB0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582-E64A-EDB6-ABD4-0D803BD8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1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0B45-73E5-0882-4C96-A0DB5EC0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82C77-4FEC-8D85-8696-C3F81F01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3E456-2B3B-4EAA-5E5B-5E46AF3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0B1F0-8531-A1A0-2BC2-3AD65ACB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8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B5D3A-F802-5EEC-84D8-D4A04C2A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52299-B52C-DECB-D47D-42FA1D32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EAFA2-D1F8-3B56-C3E9-6509260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9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7971-7B04-79B5-4B14-20B15C6E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F942-C0EB-CAEB-7D14-850E7023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59C8-5826-3EBA-A7BA-BE85933DD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3A7B-985E-993D-FADF-6D0D584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DB80-E04C-8802-E172-6F71675F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2CBB-788E-BED6-959B-86596CD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7F05-788D-0C7E-B90A-79E9D7A7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2035C-1F91-29AE-F79F-EFFCE00CC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B3A1A-4B19-0926-7583-233DE1DD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45E3-B6A2-3C97-D6E5-612D8049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BF61-41FB-391E-DEDD-CBF9E170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AC8B9-3781-40FC-7422-6F780D91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D7022-0594-723F-7DD9-56C64C32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5F7A-E7D9-A824-1A3C-CFDD195E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DE04-0AEA-097D-1C5E-08317351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D2DA-0938-498F-AD27-DF1D35D0CD8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BEC4-0697-EC85-6769-CA6663B57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8073-E0D3-B79B-B331-F9E9D1D50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8F1C-8B3D-48F5-A2C9-00379B22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1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CDC7-6F52-3969-ED6C-64286FF90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E673-A9D7-B6F2-1E96-F3C6EDD25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20906E7-4BE9-23CB-250D-73993B795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15AE677-E944-83DA-06F8-AA19E0C4E258}"/>
                  </a:ext>
                </a:extLst>
              </p14:cNvPr>
              <p14:cNvContentPartPr/>
              <p14:nvPr/>
            </p14:nvContentPartPr>
            <p14:xfrm>
              <a:off x="325168" y="5073950"/>
              <a:ext cx="3213360" cy="1047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15AE677-E944-83DA-06F8-AA19E0C4E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528" y="5010950"/>
                <a:ext cx="3339000" cy="11736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8228EF6A-2AEE-7652-3141-46EF2B23A0F8}"/>
              </a:ext>
            </a:extLst>
          </p:cNvPr>
          <p:cNvSpPr txBox="1"/>
          <p:nvPr/>
        </p:nvSpPr>
        <p:spPr>
          <a:xfrm>
            <a:off x="2424039" y="5597930"/>
            <a:ext cx="2879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Jay Patel</a:t>
            </a:r>
          </a:p>
        </p:txBody>
      </p:sp>
    </p:spTree>
    <p:extLst>
      <p:ext uri="{BB962C8B-B14F-4D97-AF65-F5344CB8AC3E}">
        <p14:creationId xmlns:p14="http://schemas.microsoft.com/office/powerpoint/2010/main" val="252944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E4AF2-B428-875C-1780-9BE6A947029A}"/>
              </a:ext>
            </a:extLst>
          </p:cNvPr>
          <p:cNvSpPr txBox="1"/>
          <p:nvPr/>
        </p:nvSpPr>
        <p:spPr>
          <a:xfrm>
            <a:off x="2237668" y="711200"/>
            <a:ext cx="7716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Career in Data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53783-F103-17CA-22A9-41F9A81600B4}"/>
              </a:ext>
            </a:extLst>
          </p:cNvPr>
          <p:cNvSpPr txBox="1"/>
          <p:nvPr/>
        </p:nvSpPr>
        <p:spPr>
          <a:xfrm>
            <a:off x="2237668" y="2214880"/>
            <a:ext cx="5171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4000" dirty="0"/>
              <a:t>Data Engineer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4000" dirty="0"/>
              <a:t>Data Analyst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4000" dirty="0"/>
              <a:t>Data Modeler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4000" dirty="0"/>
              <a:t>Data Scientist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4000" dirty="0"/>
              <a:t>Full stack developer</a:t>
            </a:r>
          </a:p>
        </p:txBody>
      </p:sp>
    </p:spTree>
    <p:extLst>
      <p:ext uri="{BB962C8B-B14F-4D97-AF65-F5344CB8AC3E}">
        <p14:creationId xmlns:p14="http://schemas.microsoft.com/office/powerpoint/2010/main" val="109418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DB907-286F-EC99-E26D-2F139327B68F}"/>
              </a:ext>
            </a:extLst>
          </p:cNvPr>
          <p:cNvSpPr txBox="1"/>
          <p:nvPr/>
        </p:nvSpPr>
        <p:spPr>
          <a:xfrm>
            <a:off x="2095482" y="589280"/>
            <a:ext cx="8001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Roles in Data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A9862-028A-BC0D-9D0C-4F2696F7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14181"/>
            <a:ext cx="10901680" cy="45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9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FB59D-04E0-4810-C900-2A618D6C1276}"/>
              </a:ext>
            </a:extLst>
          </p:cNvPr>
          <p:cNvSpPr txBox="1"/>
          <p:nvPr/>
        </p:nvSpPr>
        <p:spPr>
          <a:xfrm>
            <a:off x="4421503" y="241071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USE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9E434-0330-A30D-2B63-A045E621819A}"/>
              </a:ext>
            </a:extLst>
          </p:cNvPr>
          <p:cNvSpPr txBox="1"/>
          <p:nvPr/>
        </p:nvSpPr>
        <p:spPr>
          <a:xfrm>
            <a:off x="406400" y="891957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dirty="0"/>
              <a:t>Aadhar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64045-3FAE-660F-11CF-5DCD9B15F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48" y="1538288"/>
            <a:ext cx="6373872" cy="2226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37F3F-8E18-12E1-D5C5-F43F74928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66" y="1064677"/>
            <a:ext cx="3011348" cy="2934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7AA28-485B-3BCD-721A-E416D8C1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334" y="4575791"/>
            <a:ext cx="4300065" cy="19367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32C3FB-58BD-FE30-C6D9-2416F2EE0EB0}"/>
              </a:ext>
            </a:extLst>
          </p:cNvPr>
          <p:cNvSpPr txBox="1"/>
          <p:nvPr/>
        </p:nvSpPr>
        <p:spPr>
          <a:xfrm>
            <a:off x="443270" y="3999019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YouTube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2DC81-DD4C-5853-33F4-9015A6E0139A}"/>
              </a:ext>
            </a:extLst>
          </p:cNvPr>
          <p:cNvSpPr txBox="1"/>
          <p:nvPr/>
        </p:nvSpPr>
        <p:spPr>
          <a:xfrm>
            <a:off x="568960" y="4754880"/>
            <a:ext cx="669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YouTube uses recommendation systems to bring videos to a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Increases the time user spends in the 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Makes money by advertising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Entertains the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Ultimately became popular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0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349BE-F248-ECA0-7888-F6C2ACFA7D79}"/>
              </a:ext>
            </a:extLst>
          </p:cNvPr>
          <p:cNvSpPr txBox="1"/>
          <p:nvPr/>
        </p:nvSpPr>
        <p:spPr>
          <a:xfrm>
            <a:off x="416560" y="487680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BMW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088B1-D70D-5FB3-51E3-278E07AD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0" y="1072455"/>
            <a:ext cx="3738880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958836-3556-AF8D-8573-EAA62AEA9CA7}"/>
              </a:ext>
            </a:extLst>
          </p:cNvPr>
          <p:cNvSpPr txBox="1"/>
          <p:nvPr/>
        </p:nvSpPr>
        <p:spPr>
          <a:xfrm>
            <a:off x="833120" y="1280160"/>
            <a:ext cx="6573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Sensors are installed in the car to monitor the condition of the vehicle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BMW gets the data continuously, analyses it to understand the condition of the car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Customer is contacted when the car needs service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09A95-44C2-EA21-C892-DBD240D3F0E8}"/>
              </a:ext>
            </a:extLst>
          </p:cNvPr>
          <p:cNvSpPr txBox="1"/>
          <p:nvPr/>
        </p:nvSpPr>
        <p:spPr>
          <a:xfrm>
            <a:off x="399728" y="3576320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F1609-C14B-8BB7-F27B-5F8E405BB7DE}"/>
              </a:ext>
            </a:extLst>
          </p:cNvPr>
          <p:cNvSpPr txBox="1"/>
          <p:nvPr/>
        </p:nvSpPr>
        <p:spPr>
          <a:xfrm>
            <a:off x="833120" y="4400471"/>
            <a:ext cx="6573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Identifying fraudulent banking transactions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Determining a defaulter before issuing a credit card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Advertising a brand on T-Shirts - FIFA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Customer churn - Telecommunication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796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47ED3-5803-F202-D69A-2998E665EFAB}"/>
              </a:ext>
            </a:extLst>
          </p:cNvPr>
          <p:cNvSpPr txBox="1"/>
          <p:nvPr/>
        </p:nvSpPr>
        <p:spPr>
          <a:xfrm>
            <a:off x="1483360" y="223520"/>
            <a:ext cx="974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Tools available in Data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B0A41-285C-95A4-1398-7E9AD7D99D6D}"/>
              </a:ext>
            </a:extLst>
          </p:cNvPr>
          <p:cNvSpPr txBox="1"/>
          <p:nvPr/>
        </p:nvSpPr>
        <p:spPr>
          <a:xfrm>
            <a:off x="497840" y="1280160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ook Antiqua" panose="02040602050305030304" pitchFamily="18" charset="0"/>
              </a:rPr>
              <a:t>Data Analysis &amp;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F7731-9653-0966-9F37-6C9BD4420872}"/>
              </a:ext>
            </a:extLst>
          </p:cNvPr>
          <p:cNvSpPr txBox="1"/>
          <p:nvPr/>
        </p:nvSpPr>
        <p:spPr>
          <a:xfrm>
            <a:off x="545122" y="2152134"/>
            <a:ext cx="18764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SPSS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IBM WATSON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MATLAB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err="1"/>
              <a:t>Statistica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WEKA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MS Excel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A8620-3AF0-F442-9713-8EEDA607DDFB}"/>
              </a:ext>
            </a:extLst>
          </p:cNvPr>
          <p:cNvSpPr txBox="1"/>
          <p:nvPr/>
        </p:nvSpPr>
        <p:spPr>
          <a:xfrm>
            <a:off x="6817360" y="1280160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ook Antiqua" panose="02040602050305030304" pitchFamily="18" charset="0"/>
              </a:rPr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C8086-E997-F3E7-164F-9D246B7A9B6B}"/>
              </a:ext>
            </a:extLst>
          </p:cNvPr>
          <p:cNvSpPr txBox="1"/>
          <p:nvPr/>
        </p:nvSpPr>
        <p:spPr>
          <a:xfrm>
            <a:off x="6817360" y="2017793"/>
            <a:ext cx="4607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Power BI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COGNOS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QlikView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Tableau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Excel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/>
              <a:t>Dueen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Domo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BIRT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/>
              <a:t>JaperSoft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/>
              <a:t>SpagoBl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Pentaho</a:t>
            </a:r>
          </a:p>
        </p:txBody>
      </p:sp>
    </p:spTree>
    <p:extLst>
      <p:ext uri="{BB962C8B-B14F-4D97-AF65-F5344CB8AC3E}">
        <p14:creationId xmlns:p14="http://schemas.microsoft.com/office/powerpoint/2010/main" val="249449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A0C18-793F-049A-129E-BCB6EEE7E75F}"/>
              </a:ext>
            </a:extLst>
          </p:cNvPr>
          <p:cNvSpPr txBox="1"/>
          <p:nvPr/>
        </p:nvSpPr>
        <p:spPr>
          <a:xfrm>
            <a:off x="3527027" y="2828835"/>
            <a:ext cx="5137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49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316D-2779-E7E0-FCCB-32A28E7F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494792"/>
            <a:ext cx="3677920" cy="714248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latin typeface="Arial Black" panose="020B0A04020102020204" pitchFamily="34" charset="0"/>
              </a:rPr>
              <a:t>What is Data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85DD-6B66-23D8-7C58-BF0FDF228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" y="1361440"/>
            <a:ext cx="6055360" cy="310896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Data is simply facts or figures - bits of information.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When data is organized, processed, interpreted, structured to make it meaningful or useful, it is called complete information.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Data can be images, sounds, videos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Data is measured, reported, and analyzed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can be structured or unstructured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can be discrete or continuous</a:t>
            </a:r>
            <a:endParaRPr lang="en-I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94C50-4803-131E-0B70-476E1A8C9744}"/>
              </a:ext>
            </a:extLst>
          </p:cNvPr>
          <p:cNvSpPr txBox="1"/>
          <p:nvPr/>
        </p:nvSpPr>
        <p:spPr>
          <a:xfrm>
            <a:off x="7376160" y="747375"/>
            <a:ext cx="433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What is Analytics ?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36369-2CA4-BF02-8357-465F98DF3F48}"/>
              </a:ext>
            </a:extLst>
          </p:cNvPr>
          <p:cNvSpPr txBox="1"/>
          <p:nvPr/>
        </p:nvSpPr>
        <p:spPr>
          <a:xfrm>
            <a:off x="7091680" y="1361440"/>
            <a:ext cx="462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is the method of understanding or identifying or interpreting the hidden pattern in the data for effective . decision making.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4C731-4B59-8614-D56E-D13E4CF6B966}"/>
              </a:ext>
            </a:extLst>
          </p:cNvPr>
          <p:cNvSpPr txBox="1"/>
          <p:nvPr/>
        </p:nvSpPr>
        <p:spPr>
          <a:xfrm>
            <a:off x="1036320" y="4470400"/>
            <a:ext cx="66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What is Data Analytics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8BAD9-FCF2-CC10-72E9-2BB74B4A5B8E}"/>
              </a:ext>
            </a:extLst>
          </p:cNvPr>
          <p:cNvSpPr txBox="1"/>
          <p:nvPr/>
        </p:nvSpPr>
        <p:spPr>
          <a:xfrm>
            <a:off x="701040" y="5279628"/>
            <a:ext cx="667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is the process of inspecting, cleaning, transforming and modelling data by using statistics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CB0FE-1F41-E2B8-36FD-DE028E8BF09F}"/>
              </a:ext>
            </a:extLst>
          </p:cNvPr>
          <p:cNvSpPr txBox="1"/>
          <p:nvPr/>
        </p:nvSpPr>
        <p:spPr>
          <a:xfrm>
            <a:off x="7539749" y="3372096"/>
            <a:ext cx="372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STEPS OF DATA ANALYTICS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D0A53E-7214-8553-BB6D-82A9D123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854082"/>
            <a:ext cx="5008880" cy="27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5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0158-0505-FD69-6E76-8AA1EDF29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DC67-3DE5-A34D-6488-506C4E6BE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DA4DF-E2DD-B0DC-D709-793DB87F9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95B23-986B-DBC2-2E23-A14BDE11B693}"/>
              </a:ext>
            </a:extLst>
          </p:cNvPr>
          <p:cNvSpPr txBox="1"/>
          <p:nvPr/>
        </p:nvSpPr>
        <p:spPr>
          <a:xfrm>
            <a:off x="579120" y="1930400"/>
            <a:ext cx="11033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analytics is broken down into four basic types.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Descriptive analytics: </a:t>
            </a:r>
            <a:r>
              <a:rPr lang="en-US" dirty="0"/>
              <a:t>This describes what has happened over a given period of time. Have the number of views gone up? Are sales stronger this month than last?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Diagnostic analytics: </a:t>
            </a:r>
            <a:r>
              <a:rPr lang="en-US" dirty="0"/>
              <a:t>This focuses more on why something happened. This involves more diverse data inputs and a bit of hypothesizing. Did the weather affect </a:t>
            </a:r>
            <a:r>
              <a:rPr lang="en-US" dirty="0" err="1"/>
              <a:t>icecream</a:t>
            </a:r>
            <a:r>
              <a:rPr lang="en-US" dirty="0"/>
              <a:t> sales? Did that latest marketing campaign impact sales?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Predictive analytics: </a:t>
            </a:r>
            <a:r>
              <a:rPr lang="en-US" dirty="0"/>
              <a:t>This moves to what is likely going to happen in the near term. What happened to sales the last time we had a hot summer? How many weather models predict a hot summer this year?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Prescriptive analytics: </a:t>
            </a:r>
            <a:r>
              <a:rPr lang="en-US" dirty="0"/>
              <a:t>This suggests a course of action. If the likelihood of a hot summer is measured as an average of these five weather models is above 58%, we should add an evening shift to the brewery and rent an additional tank to increase output.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D18B0-B14A-973A-0ECA-0CAAD60DE795}"/>
              </a:ext>
            </a:extLst>
          </p:cNvPr>
          <p:cNvSpPr txBox="1"/>
          <p:nvPr/>
        </p:nvSpPr>
        <p:spPr>
          <a:xfrm>
            <a:off x="579120" y="295562"/>
            <a:ext cx="32359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Types of </a:t>
            </a:r>
          </a:p>
          <a:p>
            <a:r>
              <a:rPr lang="en-IN" sz="4000" b="1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6159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131E3-9905-5106-51B2-18256994D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50" y="0"/>
            <a:ext cx="8555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9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AC5DD-60EA-C189-2AA3-72172FDB9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1849120"/>
            <a:ext cx="5120640" cy="4135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4F554-ACA9-916D-9045-74D2B814AF20}"/>
              </a:ext>
            </a:extLst>
          </p:cNvPr>
          <p:cNvSpPr txBox="1"/>
          <p:nvPr/>
        </p:nvSpPr>
        <p:spPr>
          <a:xfrm>
            <a:off x="3271520" y="518160"/>
            <a:ext cx="652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Why Data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152A1-396D-DC3F-583D-887EAC85E05C}"/>
              </a:ext>
            </a:extLst>
          </p:cNvPr>
          <p:cNvSpPr txBox="1"/>
          <p:nvPr/>
        </p:nvSpPr>
        <p:spPr>
          <a:xfrm>
            <a:off x="975360" y="1849120"/>
            <a:ext cx="4886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Effective decision making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Enhanced customer service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Improves Business/sales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Identify anomalies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282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6A55A-4C7E-E4CB-EEFD-05FD318C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86" y="0"/>
            <a:ext cx="8695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F3C4-81E6-C688-5C53-A7496B67640C}"/>
              </a:ext>
            </a:extLst>
          </p:cNvPr>
          <p:cNvSpPr txBox="1"/>
          <p:nvPr/>
        </p:nvSpPr>
        <p:spPr>
          <a:xfrm>
            <a:off x="2689505" y="150448"/>
            <a:ext cx="7003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Applications of Data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AE3E0-90ED-A7ED-73E8-6B9F8A4F4256}"/>
              </a:ext>
            </a:extLst>
          </p:cNvPr>
          <p:cNvSpPr txBox="1"/>
          <p:nvPr/>
        </p:nvSpPr>
        <p:spPr>
          <a:xfrm>
            <a:off x="5246632" y="2410348"/>
            <a:ext cx="16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Self Driving Cars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5F4B-6823-6B4D-7DAD-020FFECCB851}"/>
              </a:ext>
            </a:extLst>
          </p:cNvPr>
          <p:cNvSpPr txBox="1"/>
          <p:nvPr/>
        </p:nvSpPr>
        <p:spPr>
          <a:xfrm>
            <a:off x="9364750" y="804981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Google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F69B4-2A61-3E65-21FD-055840ABC617}"/>
              </a:ext>
            </a:extLst>
          </p:cNvPr>
          <p:cNvSpPr txBox="1"/>
          <p:nvPr/>
        </p:nvSpPr>
        <p:spPr>
          <a:xfrm>
            <a:off x="967712" y="3905872"/>
            <a:ext cx="25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Recommendation Engine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7F8F3-1A47-DE53-930A-529D141682C9}"/>
              </a:ext>
            </a:extLst>
          </p:cNvPr>
          <p:cNvSpPr txBox="1"/>
          <p:nvPr/>
        </p:nvSpPr>
        <p:spPr>
          <a:xfrm>
            <a:off x="9693154" y="397040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2E9F0-777A-D23D-0423-AD0D69EA4B28}"/>
              </a:ext>
            </a:extLst>
          </p:cNvPr>
          <p:cNvSpPr txBox="1"/>
          <p:nvPr/>
        </p:nvSpPr>
        <p:spPr>
          <a:xfrm>
            <a:off x="1479286" y="89086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Decision Making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6FB92C-75D2-D3DE-8CBE-35BC9E60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42" y="2913764"/>
            <a:ext cx="3129280" cy="2353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E2C4C1-95EA-9F3C-2CF2-2ADCB4C6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60" y="1370522"/>
            <a:ext cx="3838785" cy="2194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89865F-848A-7ABB-8B6C-0215C4AE0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24" y="4409494"/>
            <a:ext cx="3907486" cy="20373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BA96EA-8E8E-8FD8-F82C-F9BEBF5F0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" y="4409494"/>
            <a:ext cx="4145650" cy="2037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F55617-5CE2-657F-E098-C1ED91FFC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" y="1370522"/>
            <a:ext cx="4145650" cy="20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1E4CE-C9C2-8C68-4525-05D2ED917F85}"/>
              </a:ext>
            </a:extLst>
          </p:cNvPr>
          <p:cNvSpPr txBox="1"/>
          <p:nvPr/>
        </p:nvSpPr>
        <p:spPr>
          <a:xfrm>
            <a:off x="1772920" y="853440"/>
            <a:ext cx="8646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Activities in Data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28AD9-37A7-7BDA-F78B-B393CF6404FC}"/>
              </a:ext>
            </a:extLst>
          </p:cNvPr>
          <p:cNvSpPr txBox="1"/>
          <p:nvPr/>
        </p:nvSpPr>
        <p:spPr>
          <a:xfrm>
            <a:off x="1625600" y="2479040"/>
            <a:ext cx="9164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Extraction - Fetch data from database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Analysis - Observe the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Manipulation - Manipulate the data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Modelling - Fit a model to the data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Data Visualization - Visualize the 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1630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509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Arial Black</vt:lpstr>
      <vt:lpstr>Book Antiqua</vt:lpstr>
      <vt:lpstr>Calibri</vt:lpstr>
      <vt:lpstr>Calibri Light</vt:lpstr>
      <vt:lpstr>Wingdings</vt:lpstr>
      <vt:lpstr>Office Theme</vt:lpstr>
      <vt:lpstr>PowerPoint Presentation</vt:lpstr>
      <vt:lpstr>What is Data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PATEL</dc:creator>
  <cp:lastModifiedBy>JAY PATEL</cp:lastModifiedBy>
  <cp:revision>6</cp:revision>
  <dcterms:created xsi:type="dcterms:W3CDTF">2024-01-01T15:33:06Z</dcterms:created>
  <dcterms:modified xsi:type="dcterms:W3CDTF">2024-01-01T18:32:55Z</dcterms:modified>
</cp:coreProperties>
</file>