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09" r:id="rId3"/>
    <p:sldId id="313" r:id="rId4"/>
    <p:sldId id="320" r:id="rId5"/>
    <p:sldId id="321" r:id="rId6"/>
    <p:sldId id="322" r:id="rId7"/>
    <p:sldId id="341" r:id="rId8"/>
    <p:sldId id="323" r:id="rId9"/>
    <p:sldId id="343" r:id="rId10"/>
    <p:sldId id="325" r:id="rId11"/>
    <p:sldId id="340" r:id="rId12"/>
    <p:sldId id="327" r:id="rId13"/>
    <p:sldId id="329" r:id="rId14"/>
    <p:sldId id="324" r:id="rId15"/>
    <p:sldId id="330" r:id="rId16"/>
    <p:sldId id="331" r:id="rId17"/>
    <p:sldId id="342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DA422-8294-F944-8633-7D94F499F782}" v="16" dt="2023-03-01T17:34:5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/>
    <p:restoredTop sz="94626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harma" userId="e303db5bbdf4098b" providerId="LiveId" clId="{F0FDA422-8294-F944-8633-7D94F499F782}"/>
    <pc:docChg chg="undo custSel modSld">
      <pc:chgData name="Abhishek Sharma" userId="e303db5bbdf4098b" providerId="LiveId" clId="{F0FDA422-8294-F944-8633-7D94F499F782}" dt="2023-03-01T17:34:58.932" v="55"/>
      <pc:docMkLst>
        <pc:docMk/>
      </pc:docMkLst>
      <pc:sldChg chg="addSp delSp modSp mod">
        <pc:chgData name="Abhishek Sharma" userId="e303db5bbdf4098b" providerId="LiveId" clId="{F0FDA422-8294-F944-8633-7D94F499F782}" dt="2023-03-01T17:34:32.522" v="42"/>
        <pc:sldMkLst>
          <pc:docMk/>
          <pc:sldMk cId="4081441969" sldId="257"/>
        </pc:sldMkLst>
        <pc:picChg chg="add del mod">
          <ac:chgData name="Abhishek Sharma" userId="e303db5bbdf4098b" providerId="LiveId" clId="{F0FDA422-8294-F944-8633-7D94F499F782}" dt="2023-03-01T17:34:32.026" v="41" actId="478"/>
          <ac:picMkLst>
            <pc:docMk/>
            <pc:sldMk cId="4081441969" sldId="257"/>
            <ac:picMk id="4" creationId="{C6D667FE-189B-23DD-1411-214498D9B2C2}"/>
          </ac:picMkLst>
        </pc:picChg>
        <pc:picChg chg="del">
          <ac:chgData name="Abhishek Sharma" userId="e303db5bbdf4098b" providerId="LiveId" clId="{F0FDA422-8294-F944-8633-7D94F499F782}" dt="2023-03-01T17:02:51.443" v="33" actId="478"/>
          <ac:picMkLst>
            <pc:docMk/>
            <pc:sldMk cId="4081441969" sldId="257"/>
            <ac:picMk id="5" creationId="{B7D6928C-A323-CA4E-7A97-53AB49237CFF}"/>
          </ac:picMkLst>
        </pc:picChg>
        <pc:picChg chg="add mod">
          <ac:chgData name="Abhishek Sharma" userId="e303db5bbdf4098b" providerId="LiveId" clId="{F0FDA422-8294-F944-8633-7D94F499F782}" dt="2023-03-01T17:34:32.522" v="42"/>
          <ac:picMkLst>
            <pc:docMk/>
            <pc:sldMk cId="4081441969" sldId="257"/>
            <ac:picMk id="8" creationId="{CA645E1A-DF15-194D-2045-5588780F0607}"/>
          </ac:picMkLst>
        </pc:picChg>
      </pc:sldChg>
      <pc:sldChg chg="addSp delSp modSp mod">
        <pc:chgData name="Abhishek Sharma" userId="e303db5bbdf4098b" providerId="LiveId" clId="{F0FDA422-8294-F944-8633-7D94F499F782}" dt="2023-03-01T17:34:34.932" v="43"/>
        <pc:sldMkLst>
          <pc:docMk/>
          <pc:sldMk cId="3165223379" sldId="258"/>
        </pc:sldMkLst>
        <pc:spChg chg="add del">
          <ac:chgData name="Abhishek Sharma" userId="e303db5bbdf4098b" providerId="LiveId" clId="{F0FDA422-8294-F944-8633-7D94F499F782}" dt="2023-03-01T17:34:18.860" v="37" actId="22"/>
          <ac:spMkLst>
            <pc:docMk/>
            <pc:sldMk cId="3165223379" sldId="258"/>
            <ac:spMk id="10" creationId="{EEE66EEE-7C10-8246-FE4C-11210DD8B943}"/>
          </ac:spMkLst>
        </pc:spChg>
        <pc:picChg chg="del">
          <ac:chgData name="Abhishek Sharma" userId="e303db5bbdf4098b" providerId="LiveId" clId="{F0FDA422-8294-F944-8633-7D94F499F782}" dt="2023-03-01T17:34:14.256" v="35" actId="478"/>
          <ac:picMkLst>
            <pc:docMk/>
            <pc:sldMk cId="3165223379" sldId="258"/>
            <ac:picMk id="8" creationId="{72E5C82E-040B-40D6-1D50-035A78EF9F99}"/>
          </ac:picMkLst>
        </pc:picChg>
        <pc:picChg chg="add del mod">
          <ac:chgData name="Abhishek Sharma" userId="e303db5bbdf4098b" providerId="LiveId" clId="{F0FDA422-8294-F944-8633-7D94F499F782}" dt="2023-03-01T17:34:26.672" v="40"/>
          <ac:picMkLst>
            <pc:docMk/>
            <pc:sldMk cId="3165223379" sldId="258"/>
            <ac:picMk id="11" creationId="{DB4CB1C8-A807-854D-3C6C-843941146064}"/>
          </ac:picMkLst>
        </pc:picChg>
        <pc:picChg chg="add mod">
          <ac:chgData name="Abhishek Sharma" userId="e303db5bbdf4098b" providerId="LiveId" clId="{F0FDA422-8294-F944-8633-7D94F499F782}" dt="2023-03-01T17:34:34.932" v="43"/>
          <ac:picMkLst>
            <pc:docMk/>
            <pc:sldMk cId="3165223379" sldId="258"/>
            <ac:picMk id="12" creationId="{90638B09-C51F-E4A9-CAF5-9A741AE309EE}"/>
          </ac:picMkLst>
        </pc:picChg>
      </pc:sldChg>
      <pc:sldChg chg="addSp delSp modSp mod">
        <pc:chgData name="Abhishek Sharma" userId="e303db5bbdf4098b" providerId="LiveId" clId="{F0FDA422-8294-F944-8633-7D94F499F782}" dt="2023-03-01T17:34:38.794" v="45"/>
        <pc:sldMkLst>
          <pc:docMk/>
          <pc:sldMk cId="2676741245" sldId="259"/>
        </pc:sldMkLst>
        <pc:picChg chg="del">
          <ac:chgData name="Abhishek Sharma" userId="e303db5bbdf4098b" providerId="LiveId" clId="{F0FDA422-8294-F944-8633-7D94F499F782}" dt="2023-03-01T17:34:37.360" v="44" actId="478"/>
          <ac:picMkLst>
            <pc:docMk/>
            <pc:sldMk cId="2676741245" sldId="259"/>
            <ac:picMk id="6" creationId="{6B3B4F68-0365-F8D2-3B51-7D828A1F40F4}"/>
          </ac:picMkLst>
        </pc:picChg>
        <pc:picChg chg="add mod">
          <ac:chgData name="Abhishek Sharma" userId="e303db5bbdf4098b" providerId="LiveId" clId="{F0FDA422-8294-F944-8633-7D94F499F782}" dt="2023-03-01T17:34:38.794" v="45"/>
          <ac:picMkLst>
            <pc:docMk/>
            <pc:sldMk cId="2676741245" sldId="259"/>
            <ac:picMk id="7" creationId="{4D8A6C40-344E-5A06-4EC3-7D00FBB7D4ED}"/>
          </ac:picMkLst>
        </pc:picChg>
      </pc:sldChg>
      <pc:sldChg chg="addSp delSp modSp mod">
        <pc:chgData name="Abhishek Sharma" userId="e303db5bbdf4098b" providerId="LiveId" clId="{F0FDA422-8294-F944-8633-7D94F499F782}" dt="2023-03-01T17:34:41.414" v="47"/>
        <pc:sldMkLst>
          <pc:docMk/>
          <pc:sldMk cId="2342321554" sldId="260"/>
        </pc:sldMkLst>
        <pc:picChg chg="del">
          <ac:chgData name="Abhishek Sharma" userId="e303db5bbdf4098b" providerId="LiveId" clId="{F0FDA422-8294-F944-8633-7D94F499F782}" dt="2023-03-01T17:34:41.052" v="46" actId="478"/>
          <ac:picMkLst>
            <pc:docMk/>
            <pc:sldMk cId="2342321554" sldId="260"/>
            <ac:picMk id="8" creationId="{E8C72FAD-D611-6D46-827A-45533B0C6EC0}"/>
          </ac:picMkLst>
        </pc:picChg>
        <pc:picChg chg="add mod">
          <ac:chgData name="Abhishek Sharma" userId="e303db5bbdf4098b" providerId="LiveId" clId="{F0FDA422-8294-F944-8633-7D94F499F782}" dt="2023-03-01T17:34:41.414" v="47"/>
          <ac:picMkLst>
            <pc:docMk/>
            <pc:sldMk cId="2342321554" sldId="260"/>
            <ac:picMk id="9" creationId="{03ED88D4-630D-1387-C251-4A5432D468DB}"/>
          </ac:picMkLst>
        </pc:picChg>
      </pc:sldChg>
      <pc:sldChg chg="addSp delSp modSp mod">
        <pc:chgData name="Abhishek Sharma" userId="e303db5bbdf4098b" providerId="LiveId" clId="{F0FDA422-8294-F944-8633-7D94F499F782}" dt="2023-03-01T17:34:47.202" v="49"/>
        <pc:sldMkLst>
          <pc:docMk/>
          <pc:sldMk cId="681780147" sldId="261"/>
        </pc:sldMkLst>
        <pc:picChg chg="del">
          <ac:chgData name="Abhishek Sharma" userId="e303db5bbdf4098b" providerId="LiveId" clId="{F0FDA422-8294-F944-8633-7D94F499F782}" dt="2023-03-01T17:34:44.857" v="48" actId="478"/>
          <ac:picMkLst>
            <pc:docMk/>
            <pc:sldMk cId="681780147" sldId="261"/>
            <ac:picMk id="5" creationId="{7DC85071-B6DB-3A74-DA6C-B4430D060018}"/>
          </ac:picMkLst>
        </pc:picChg>
        <pc:picChg chg="add mod">
          <ac:chgData name="Abhishek Sharma" userId="e303db5bbdf4098b" providerId="LiveId" clId="{F0FDA422-8294-F944-8633-7D94F499F782}" dt="2023-03-01T17:34:47.202" v="49"/>
          <ac:picMkLst>
            <pc:docMk/>
            <pc:sldMk cId="681780147" sldId="261"/>
            <ac:picMk id="6" creationId="{37A997EC-1FBC-56F8-872D-A6CF30CCA57A}"/>
          </ac:picMkLst>
        </pc:picChg>
      </pc:sldChg>
      <pc:sldChg chg="addSp delSp modSp mod">
        <pc:chgData name="Abhishek Sharma" userId="e303db5bbdf4098b" providerId="LiveId" clId="{F0FDA422-8294-F944-8633-7D94F499F782}" dt="2023-03-01T17:34:50.749" v="51"/>
        <pc:sldMkLst>
          <pc:docMk/>
          <pc:sldMk cId="2796939893" sldId="262"/>
        </pc:sldMkLst>
        <pc:picChg chg="add mod">
          <ac:chgData name="Abhishek Sharma" userId="e303db5bbdf4098b" providerId="LiveId" clId="{F0FDA422-8294-F944-8633-7D94F499F782}" dt="2023-03-01T17:34:50.749" v="51"/>
          <ac:picMkLst>
            <pc:docMk/>
            <pc:sldMk cId="2796939893" sldId="262"/>
            <ac:picMk id="3" creationId="{C6D5C8B2-8E5B-EDA2-477D-AAC267E778D0}"/>
          </ac:picMkLst>
        </pc:picChg>
        <pc:picChg chg="del">
          <ac:chgData name="Abhishek Sharma" userId="e303db5bbdf4098b" providerId="LiveId" clId="{F0FDA422-8294-F944-8633-7D94F499F782}" dt="2023-03-01T17:34:50.267" v="50" actId="478"/>
          <ac:picMkLst>
            <pc:docMk/>
            <pc:sldMk cId="2796939893" sldId="262"/>
            <ac:picMk id="6" creationId="{C4792F00-C6D7-E798-47B4-5B75226C7035}"/>
          </ac:picMkLst>
        </pc:picChg>
      </pc:sldChg>
      <pc:sldChg chg="addSp delSp modSp mod">
        <pc:chgData name="Abhishek Sharma" userId="e303db5bbdf4098b" providerId="LiveId" clId="{F0FDA422-8294-F944-8633-7D94F499F782}" dt="2023-03-01T17:34:56.320" v="53"/>
        <pc:sldMkLst>
          <pc:docMk/>
          <pc:sldMk cId="1105189443" sldId="263"/>
        </pc:sldMkLst>
        <pc:picChg chg="del">
          <ac:chgData name="Abhishek Sharma" userId="e303db5bbdf4098b" providerId="LiveId" clId="{F0FDA422-8294-F944-8633-7D94F499F782}" dt="2023-03-01T17:34:55.945" v="52" actId="478"/>
          <ac:picMkLst>
            <pc:docMk/>
            <pc:sldMk cId="1105189443" sldId="263"/>
            <ac:picMk id="8" creationId="{D406FFF8-026C-592A-DA6B-2BBBF4F682C4}"/>
          </ac:picMkLst>
        </pc:picChg>
        <pc:picChg chg="add mod">
          <ac:chgData name="Abhishek Sharma" userId="e303db5bbdf4098b" providerId="LiveId" clId="{F0FDA422-8294-F944-8633-7D94F499F782}" dt="2023-03-01T17:34:56.320" v="53"/>
          <ac:picMkLst>
            <pc:docMk/>
            <pc:sldMk cId="1105189443" sldId="263"/>
            <ac:picMk id="9" creationId="{9A12634E-E2DE-2328-3162-5493E6E49E58}"/>
          </ac:picMkLst>
        </pc:picChg>
      </pc:sldChg>
      <pc:sldChg chg="addSp delSp modSp mod">
        <pc:chgData name="Abhishek Sharma" userId="e303db5bbdf4098b" providerId="LiveId" clId="{F0FDA422-8294-F944-8633-7D94F499F782}" dt="2023-03-01T17:34:58.932" v="55"/>
        <pc:sldMkLst>
          <pc:docMk/>
          <pc:sldMk cId="1784041833" sldId="266"/>
        </pc:sldMkLst>
        <pc:picChg chg="add mod">
          <ac:chgData name="Abhishek Sharma" userId="e303db5bbdf4098b" providerId="LiveId" clId="{F0FDA422-8294-F944-8633-7D94F499F782}" dt="2023-03-01T17:34:58.932" v="55"/>
          <ac:picMkLst>
            <pc:docMk/>
            <pc:sldMk cId="1784041833" sldId="266"/>
            <ac:picMk id="2" creationId="{35080817-2F87-18DC-A7E9-4D1874DCEFC9}"/>
          </ac:picMkLst>
        </pc:picChg>
        <pc:picChg chg="del">
          <ac:chgData name="Abhishek Sharma" userId="e303db5bbdf4098b" providerId="LiveId" clId="{F0FDA422-8294-F944-8633-7D94F499F782}" dt="2023-03-01T17:34:58.585" v="54" actId="478"/>
          <ac:picMkLst>
            <pc:docMk/>
            <pc:sldMk cId="1784041833" sldId="266"/>
            <ac:picMk id="11" creationId="{FBC67545-DA06-5F35-6165-BB99E4146E74}"/>
          </ac:picMkLst>
        </pc:picChg>
      </pc:sldChg>
      <pc:sldChg chg="addSp delSp modSp mod setBg">
        <pc:chgData name="Abhishek Sharma" userId="e303db5bbdf4098b" providerId="LiveId" clId="{F0FDA422-8294-F944-8633-7D94F499F782}" dt="2023-03-01T16:58:49.069" v="21" actId="1076"/>
        <pc:sldMkLst>
          <pc:docMk/>
          <pc:sldMk cId="137067940" sldId="308"/>
        </pc:sldMkLst>
        <pc:spChg chg="del mod">
          <ac:chgData name="Abhishek Sharma" userId="e303db5bbdf4098b" providerId="LiveId" clId="{F0FDA422-8294-F944-8633-7D94F499F782}" dt="2023-03-01T16:56:25.825" v="3" actId="478"/>
          <ac:spMkLst>
            <pc:docMk/>
            <pc:sldMk cId="137067940" sldId="308"/>
            <ac:spMk id="2" creationId="{1E940165-F3A9-6CF9-1756-0BAE8C81C473}"/>
          </ac:spMkLst>
        </pc:spChg>
        <pc:spChg chg="add mo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3" creationId="{983E4CF1-E0ED-E53C-2A16-FD116B7E3A63}"/>
          </ac:spMkLst>
        </pc:spChg>
        <pc:spChg chg="add mod">
          <ac:chgData name="Abhishek Sharma" userId="e303db5bbdf4098b" providerId="LiveId" clId="{F0FDA422-8294-F944-8633-7D94F499F782}" dt="2023-03-01T16:58:38.730" v="19" actId="20577"/>
          <ac:spMkLst>
            <pc:docMk/>
            <pc:sldMk cId="137067940" sldId="308"/>
            <ac:spMk id="5" creationId="{517B2E92-63C2-9DF9-AACD-EB7BA8D65405}"/>
          </ac:spMkLst>
        </pc:spChg>
        <pc:spChg chg="add mod">
          <ac:chgData name="Abhishek Sharma" userId="e303db5bbdf4098b" providerId="LiveId" clId="{F0FDA422-8294-F944-8633-7D94F499F782}" dt="2023-03-01T16:58:10.640" v="17" actId="1076"/>
          <ac:spMkLst>
            <pc:docMk/>
            <pc:sldMk cId="137067940" sldId="308"/>
            <ac:spMk id="6" creationId="{281F11B1-F9D4-D39D-369A-077A0170438F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2" creationId="{197C305C-0E98-44D5-A930-21F23CC52F93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4" creationId="{A3473CF9-37EB-43E7-89EF-D2D1C53D1DAC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6" creationId="{586B4EF9-43BA-4655-A6FF-1D8E21574C95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18" creationId="{114A821F-8663-46BA-8CC0-D4C44F639F3A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19" creationId="{1D50F262-343C-4101-AB3C-9DA1072F7305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0" creationId="{67EF550F-47CE-4FB2-9DAC-12AD835C833D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2" creationId="{6A0924B3-0260-445E-AFD7-9533C0D1B3C9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3" creationId="{7C34E8CB-B972-4A94-8469-315C10C2AA93}"/>
          </ac:spMkLst>
        </pc:spChg>
        <pc:picChg chg="del">
          <ac:chgData name="Abhishek Sharma" userId="e303db5bbdf4098b" providerId="LiveId" clId="{F0FDA422-8294-F944-8633-7D94F499F782}" dt="2023-03-01T16:56:20.259" v="0" actId="478"/>
          <ac:picMkLst>
            <pc:docMk/>
            <pc:sldMk cId="137067940" sldId="308"/>
            <ac:picMk id="4" creationId="{F9D11F23-DF40-13D1-1CC6-D9518F51EAA8}"/>
          </ac:picMkLst>
        </pc:picChg>
        <pc:picChg chg="add del mod">
          <ac:chgData name="Abhishek Sharma" userId="e303db5bbdf4098b" providerId="LiveId" clId="{F0FDA422-8294-F944-8633-7D94F499F782}" dt="2023-03-01T16:57:07.941" v="5" actId="478"/>
          <ac:picMkLst>
            <pc:docMk/>
            <pc:sldMk cId="137067940" sldId="308"/>
            <ac:picMk id="7" creationId="{E127AD36-68A9-A57F-64EB-747B05DBB285}"/>
          </ac:picMkLst>
        </pc:picChg>
        <pc:picChg chg="add del">
          <ac:chgData name="Abhishek Sharma" userId="e303db5bbdf4098b" providerId="LiveId" clId="{F0FDA422-8294-F944-8633-7D94F499F782}" dt="2023-03-01T16:58:05.263" v="15" actId="26606"/>
          <ac:picMkLst>
            <pc:docMk/>
            <pc:sldMk cId="137067940" sldId="308"/>
            <ac:picMk id="8" creationId="{CF12036F-0695-3A8C-4EFD-D9735531DAFE}"/>
          </ac:picMkLst>
        </pc:picChg>
        <pc:picChg chg="add mod">
          <ac:chgData name="Abhishek Sharma" userId="e303db5bbdf4098b" providerId="LiveId" clId="{F0FDA422-8294-F944-8633-7D94F499F782}" dt="2023-03-01T16:58:49.069" v="21" actId="1076"/>
          <ac:picMkLst>
            <pc:docMk/>
            <pc:sldMk cId="137067940" sldId="308"/>
            <ac:picMk id="9" creationId="{DB548CA5-C287-9969-A553-3DC251967D25}"/>
          </ac:picMkLst>
        </pc:picChg>
        <pc:picChg chg="add">
          <ac:chgData name="Abhishek Sharma" userId="e303db5bbdf4098b" providerId="LiveId" clId="{F0FDA422-8294-F944-8633-7D94F499F782}" dt="2023-03-01T16:58:05.271" v="16" actId="26606"/>
          <ac:picMkLst>
            <pc:docMk/>
            <pc:sldMk cId="137067940" sldId="308"/>
            <ac:picMk id="21" creationId="{53F19AF1-DF00-6B73-5A80-88F8C1E6EC3F}"/>
          </ac:picMkLst>
        </pc:picChg>
      </pc:sldChg>
      <pc:sldChg chg="addSp delSp modSp mod">
        <pc:chgData name="Abhishek Sharma" userId="e303db5bbdf4098b" providerId="LiveId" clId="{F0FDA422-8294-F944-8633-7D94F499F782}" dt="2023-03-01T17:00:02.015" v="24"/>
        <pc:sldMkLst>
          <pc:docMk/>
          <pc:sldMk cId="3916604452" sldId="309"/>
        </pc:sldMkLst>
        <pc:spChg chg="del">
          <ac:chgData name="Abhishek Sharma" userId="e303db5bbdf4098b" providerId="LiveId" clId="{F0FDA422-8294-F944-8633-7D94F499F782}" dt="2023-03-01T16:59:51.613" v="23" actId="26606"/>
          <ac:spMkLst>
            <pc:docMk/>
            <pc:sldMk cId="3916604452" sldId="309"/>
            <ac:spMk id="3" creationId="{83DE8988-CF4F-F3DF-33CB-1176CF4B2DFA}"/>
          </ac:spMkLst>
        </pc:spChg>
        <pc:graphicFrameChg chg="add">
          <ac:chgData name="Abhishek Sharma" userId="e303db5bbdf4098b" providerId="LiveId" clId="{F0FDA422-8294-F944-8633-7D94F499F782}" dt="2023-03-01T16:59:51.613" v="23" actId="26606"/>
          <ac:graphicFrameMkLst>
            <pc:docMk/>
            <pc:sldMk cId="3916604452" sldId="309"/>
            <ac:graphicFrameMk id="5" creationId="{767040DF-2329-A9CD-7994-9814C6C92E47}"/>
          </ac:graphicFrameMkLst>
        </pc:graphicFrameChg>
        <pc:picChg chg="del">
          <ac:chgData name="Abhishek Sharma" userId="e303db5bbdf4098b" providerId="LiveId" clId="{F0FDA422-8294-F944-8633-7D94F499F782}" dt="2023-03-01T16:59:24.410" v="22" actId="478"/>
          <ac:picMkLst>
            <pc:docMk/>
            <pc:sldMk cId="3916604452" sldId="309"/>
            <ac:picMk id="4" creationId="{324D0DAD-9483-542C-043E-56FF8923E0D3}"/>
          </ac:picMkLst>
        </pc:picChg>
        <pc:picChg chg="add mod">
          <ac:chgData name="Abhishek Sharma" userId="e303db5bbdf4098b" providerId="LiveId" clId="{F0FDA422-8294-F944-8633-7D94F499F782}" dt="2023-03-01T17:00:02.015" v="24"/>
          <ac:picMkLst>
            <pc:docMk/>
            <pc:sldMk cId="3916604452" sldId="309"/>
            <ac:picMk id="6" creationId="{F975213E-D4F9-E5B7-DECC-B88AEF239DA1}"/>
          </ac:picMkLst>
        </pc:picChg>
      </pc:sldChg>
      <pc:sldChg chg="addSp delSp modSp mod setBg">
        <pc:chgData name="Abhishek Sharma" userId="e303db5bbdf4098b" providerId="LiveId" clId="{F0FDA422-8294-F944-8633-7D94F499F782}" dt="2023-03-01T17:02:14.062" v="27"/>
        <pc:sldMkLst>
          <pc:docMk/>
          <pc:sldMk cId="1311312535" sldId="310"/>
        </pc:sldMkLst>
        <pc:spChg chg="mo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2" creationId="{33BEB60A-F0F5-4D59-BC71-4AE56B24802C}"/>
          </ac:spMkLst>
        </pc:spChg>
        <pc:spChg chg="mo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3" creationId="{976BD09D-A741-44F1-8489-34C639BF7E12}"/>
          </ac:spMkLst>
        </pc:spChg>
        <pc:spChg chg="ad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8" creationId="{100EDD19-6802-4EC3-95CE-CFFAB042CFD6}"/>
          </ac:spMkLst>
        </pc:spChg>
        <pc:spChg chg="ad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10" creationId="{DB17E863-922E-4C26-BD64-E8FD41D28661}"/>
          </ac:spMkLst>
        </pc:spChg>
        <pc:picChg chg="del">
          <ac:chgData name="Abhishek Sharma" userId="e303db5bbdf4098b" providerId="LiveId" clId="{F0FDA422-8294-F944-8633-7D94F499F782}" dt="2023-03-01T17:01:48.929" v="25" actId="478"/>
          <ac:picMkLst>
            <pc:docMk/>
            <pc:sldMk cId="1311312535" sldId="310"/>
            <ac:picMk id="4" creationId="{901D86B7-D9E2-16D1-8C16-F75A677877F0}"/>
          </ac:picMkLst>
        </pc:picChg>
        <pc:picChg chg="add mod">
          <ac:chgData name="Abhishek Sharma" userId="e303db5bbdf4098b" providerId="LiveId" clId="{F0FDA422-8294-F944-8633-7D94F499F782}" dt="2023-03-01T17:02:14.062" v="27"/>
          <ac:picMkLst>
            <pc:docMk/>
            <pc:sldMk cId="1311312535" sldId="310"/>
            <ac:picMk id="5" creationId="{F669E88F-4E2C-2F28-BD67-0E3F9C106158}"/>
          </ac:picMkLst>
        </pc:picChg>
      </pc:sldChg>
      <pc:sldChg chg="addSp delSp modSp mod setBg">
        <pc:chgData name="Abhishek Sharma" userId="e303db5bbdf4098b" providerId="LiveId" clId="{F0FDA422-8294-F944-8633-7D94F499F782}" dt="2023-03-01T17:02:46.121" v="32"/>
        <pc:sldMkLst>
          <pc:docMk/>
          <pc:sldMk cId="248036352" sldId="311"/>
        </pc:sldMkLst>
        <pc:spChg chg="mo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" creationId="{1A344491-E6A3-28E6-0F9E-CFF102871EDB}"/>
          </ac:spMkLst>
        </pc:spChg>
        <pc:spChg chg="mo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" creationId="{EF7DE89A-C789-6077-8043-94F675F4084B}"/>
          </ac:spMkLst>
        </pc:spChg>
        <pc:spChg chg="add del">
          <ac:chgData name="Abhishek Sharma" userId="e303db5bbdf4098b" providerId="LiveId" clId="{F0FDA422-8294-F944-8633-7D94F499F782}" dt="2023-03-01T17:02:43.743" v="30" actId="26606"/>
          <ac:spMkLst>
            <pc:docMk/>
            <pc:sldMk cId="248036352" sldId="311"/>
            <ac:spMk id="8" creationId="{D038248A-211C-4EEC-8401-C761B929FB52}"/>
          </ac:spMkLst>
        </pc:spChg>
        <pc:spChg chg="add del">
          <ac:chgData name="Abhishek Sharma" userId="e303db5bbdf4098b" providerId="LiveId" clId="{F0FDA422-8294-F944-8633-7D94F499F782}" dt="2023-03-01T17:02:43.743" v="30" actId="26606"/>
          <ac:spMkLst>
            <pc:docMk/>
            <pc:sldMk cId="248036352" sldId="311"/>
            <ac:spMk id="10" creationId="{C30A849F-66D9-40C8-BEC8-35AFF8F4568F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4" creationId="{E92FEB64-6EEA-4759-B4A4-BD2C1E660BA8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5" creationId="{B10BB131-AC8E-4A8E-A5D1-36260F720C3B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6" creationId="{14847E93-7DC1-4D4B-8829-B19AA7137C50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7" creationId="{5566D6E1-03A1-4D73-A4E0-35D74D568A04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8" creationId="{9F835A99-04AC-494A-A572-AFE8413CC938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9" creationId="{7B786209-1B0B-4CA9-9BDD-F7327066A84D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0" creationId="{2D2964BB-484D-45AE-AD66-D407D0629652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1" creationId="{6691AC69-A76E-4DAB-B565-468B6B87ACF3}"/>
          </ac:spMkLst>
        </pc:spChg>
        <pc:grpChg chg="add del">
          <ac:chgData name="Abhishek Sharma" userId="e303db5bbdf4098b" providerId="LiveId" clId="{F0FDA422-8294-F944-8633-7D94F499F782}" dt="2023-03-01T17:02:43.743" v="30" actId="26606"/>
          <ac:grpSpMkLst>
            <pc:docMk/>
            <pc:sldMk cId="248036352" sldId="311"/>
            <ac:grpSpMk id="12" creationId="{04542298-A2B1-480F-A11C-A40EDD19B857}"/>
          </ac:grpSpMkLst>
        </pc:grpChg>
        <pc:grpChg chg="add del">
          <ac:chgData name="Abhishek Sharma" userId="e303db5bbdf4098b" providerId="LiveId" clId="{F0FDA422-8294-F944-8633-7D94F499F782}" dt="2023-03-01T17:02:43.743" v="30" actId="26606"/>
          <ac:grpSpMkLst>
            <pc:docMk/>
            <pc:sldMk cId="248036352" sldId="311"/>
            <ac:grpSpMk id="18" creationId="{2A5C9C35-2375-49EB-B99C-17C87D42FE7C}"/>
          </ac:grpSpMkLst>
        </pc:grpChg>
        <pc:picChg chg="del">
          <ac:chgData name="Abhishek Sharma" userId="e303db5bbdf4098b" providerId="LiveId" clId="{F0FDA422-8294-F944-8633-7D94F499F782}" dt="2023-03-01T17:02:18.807" v="28" actId="478"/>
          <ac:picMkLst>
            <pc:docMk/>
            <pc:sldMk cId="248036352" sldId="311"/>
            <ac:picMk id="4" creationId="{EDD9780B-F9DF-A64A-6C77-82B208E1C45F}"/>
          </ac:picMkLst>
        </pc:picChg>
        <pc:picChg chg="add mod">
          <ac:chgData name="Abhishek Sharma" userId="e303db5bbdf4098b" providerId="LiveId" clId="{F0FDA422-8294-F944-8633-7D94F499F782}" dt="2023-03-01T17:02:46.121" v="32"/>
          <ac:picMkLst>
            <pc:docMk/>
            <pc:sldMk cId="248036352" sldId="311"/>
            <ac:picMk id="5" creationId="{E3B71C56-E24A-D125-F6F9-26FEE2F30C4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D9ED6-4606-40F6-9908-E78318C823BC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</dgm:pt>
    <dgm:pt modelId="{2CF7B614-8FF4-418E-BD65-2394DBA29002}">
      <dgm:prSet phldrT="[Text]" custT="1"/>
      <dgm:spPr/>
      <dgm:t>
        <a:bodyPr/>
        <a:lstStyle/>
        <a:p>
          <a:r>
            <a:rPr lang="en-US" sz="4400" dirty="0"/>
            <a:t>Bias Vs Variance</a:t>
          </a:r>
        </a:p>
      </dgm:t>
    </dgm:pt>
    <dgm:pt modelId="{C3F19F06-0BAB-4052-B611-B842476F58AF}" type="parTrans" cxnId="{E48E626F-3013-4A49-B0CF-B8A3DE55C25A}">
      <dgm:prSet/>
      <dgm:spPr/>
      <dgm:t>
        <a:bodyPr/>
        <a:lstStyle/>
        <a:p>
          <a:endParaRPr lang="en-US"/>
        </a:p>
      </dgm:t>
    </dgm:pt>
    <dgm:pt modelId="{F1840F2C-E223-4E57-8E95-5DD0AA017E93}" type="sibTrans" cxnId="{E48E626F-3013-4A49-B0CF-B8A3DE55C25A}">
      <dgm:prSet/>
      <dgm:spPr/>
      <dgm:t>
        <a:bodyPr/>
        <a:lstStyle/>
        <a:p>
          <a:endParaRPr lang="en-US"/>
        </a:p>
      </dgm:t>
    </dgm:pt>
    <dgm:pt modelId="{321A82DA-22B8-492B-882E-2377D3CDA457}">
      <dgm:prSet phldrT="[Text]"/>
      <dgm:spPr/>
      <dgm:t>
        <a:bodyPr/>
        <a:lstStyle/>
        <a:p>
          <a:r>
            <a:rPr lang="en-US" dirty="0"/>
            <a:t>Overfitting and Underfitting </a:t>
          </a:r>
        </a:p>
      </dgm:t>
    </dgm:pt>
    <dgm:pt modelId="{30C4BEEE-7CF3-4CA9-8F32-230B247B0EE6}" type="parTrans" cxnId="{22080B8F-6B25-4660-A67A-FEB87D38A729}">
      <dgm:prSet/>
      <dgm:spPr/>
      <dgm:t>
        <a:bodyPr/>
        <a:lstStyle/>
        <a:p>
          <a:endParaRPr lang="en-US"/>
        </a:p>
      </dgm:t>
    </dgm:pt>
    <dgm:pt modelId="{CB5F3495-2EE3-4B72-AD50-E24F09F2C754}" type="sibTrans" cxnId="{22080B8F-6B25-4660-A67A-FEB87D38A729}">
      <dgm:prSet/>
      <dgm:spPr/>
      <dgm:t>
        <a:bodyPr/>
        <a:lstStyle/>
        <a:p>
          <a:endParaRPr lang="en-US"/>
        </a:p>
      </dgm:t>
    </dgm:pt>
    <dgm:pt modelId="{B0DCED1C-3B7E-4639-AC1B-35354946CADE}" type="pres">
      <dgm:prSet presAssocID="{C44D9ED6-4606-40F6-9908-E78318C823BC}" presName="linearFlow" presStyleCnt="0">
        <dgm:presLayoutVars>
          <dgm:dir/>
          <dgm:resizeHandles val="exact"/>
        </dgm:presLayoutVars>
      </dgm:prSet>
      <dgm:spPr/>
    </dgm:pt>
    <dgm:pt modelId="{1907C56E-468B-4790-AC66-0471136E360A}" type="pres">
      <dgm:prSet presAssocID="{2CF7B614-8FF4-418E-BD65-2394DBA29002}" presName="composite" presStyleCnt="0"/>
      <dgm:spPr/>
    </dgm:pt>
    <dgm:pt modelId="{6134A076-7BC2-414C-8A9F-C60F1BE2F18E}" type="pres">
      <dgm:prSet presAssocID="{2CF7B614-8FF4-418E-BD65-2394DBA29002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E91B0483-DB88-4344-A5E4-1B386845C151}" type="pres">
      <dgm:prSet presAssocID="{2CF7B614-8FF4-418E-BD65-2394DBA29002}" presName="txShp" presStyleLbl="node1" presStyleIdx="0" presStyleCnt="2">
        <dgm:presLayoutVars>
          <dgm:bulletEnabled val="1"/>
        </dgm:presLayoutVars>
      </dgm:prSet>
      <dgm:spPr/>
    </dgm:pt>
    <dgm:pt modelId="{71311B60-3655-4A95-93FA-D4A759984D26}" type="pres">
      <dgm:prSet presAssocID="{F1840F2C-E223-4E57-8E95-5DD0AA017E93}" presName="spacing" presStyleCnt="0"/>
      <dgm:spPr/>
    </dgm:pt>
    <dgm:pt modelId="{947D5407-9E41-46A1-8164-6C601238013D}" type="pres">
      <dgm:prSet presAssocID="{321A82DA-22B8-492B-882E-2377D3CDA457}" presName="composite" presStyleCnt="0"/>
      <dgm:spPr/>
    </dgm:pt>
    <dgm:pt modelId="{5916E8E2-C3FB-4610-9EE7-64867CAAC6FB}" type="pres">
      <dgm:prSet presAssocID="{321A82DA-22B8-492B-882E-2377D3CDA457}" presName="imgShp" presStyleLbl="fgImgPlac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6DF85FE-E03C-44E0-B012-14D4DA8AF0DA}" type="pres">
      <dgm:prSet presAssocID="{321A82DA-22B8-492B-882E-2377D3CDA457}" presName="txShp" presStyleLbl="node1" presStyleIdx="1" presStyleCnt="2">
        <dgm:presLayoutVars>
          <dgm:bulletEnabled val="1"/>
        </dgm:presLayoutVars>
      </dgm:prSet>
      <dgm:spPr/>
    </dgm:pt>
  </dgm:ptLst>
  <dgm:cxnLst>
    <dgm:cxn modelId="{96448C15-35D8-4E6F-9615-AB4979884CD0}" type="presOf" srcId="{C44D9ED6-4606-40F6-9908-E78318C823BC}" destId="{B0DCED1C-3B7E-4639-AC1B-35354946CADE}" srcOrd="0" destOrd="0" presId="urn:microsoft.com/office/officeart/2005/8/layout/vList3"/>
    <dgm:cxn modelId="{C3937416-3E54-406E-9293-17491DB2A788}" type="presOf" srcId="{321A82DA-22B8-492B-882E-2377D3CDA457}" destId="{56DF85FE-E03C-44E0-B012-14D4DA8AF0DA}" srcOrd="0" destOrd="0" presId="urn:microsoft.com/office/officeart/2005/8/layout/vList3"/>
    <dgm:cxn modelId="{E48E626F-3013-4A49-B0CF-B8A3DE55C25A}" srcId="{C44D9ED6-4606-40F6-9908-E78318C823BC}" destId="{2CF7B614-8FF4-418E-BD65-2394DBA29002}" srcOrd="0" destOrd="0" parTransId="{C3F19F06-0BAB-4052-B611-B842476F58AF}" sibTransId="{F1840F2C-E223-4E57-8E95-5DD0AA017E93}"/>
    <dgm:cxn modelId="{22080B8F-6B25-4660-A67A-FEB87D38A729}" srcId="{C44D9ED6-4606-40F6-9908-E78318C823BC}" destId="{321A82DA-22B8-492B-882E-2377D3CDA457}" srcOrd="1" destOrd="0" parTransId="{30C4BEEE-7CF3-4CA9-8F32-230B247B0EE6}" sibTransId="{CB5F3495-2EE3-4B72-AD50-E24F09F2C754}"/>
    <dgm:cxn modelId="{0F9E1CBA-A167-46FC-893D-D50B49EFB9F1}" type="presOf" srcId="{2CF7B614-8FF4-418E-BD65-2394DBA29002}" destId="{E91B0483-DB88-4344-A5E4-1B386845C151}" srcOrd="0" destOrd="0" presId="urn:microsoft.com/office/officeart/2005/8/layout/vList3"/>
    <dgm:cxn modelId="{6BA17BC4-8BEF-4886-8984-D3AB60686717}" type="presParOf" srcId="{B0DCED1C-3B7E-4639-AC1B-35354946CADE}" destId="{1907C56E-468B-4790-AC66-0471136E360A}" srcOrd="0" destOrd="0" presId="urn:microsoft.com/office/officeart/2005/8/layout/vList3"/>
    <dgm:cxn modelId="{074E07CE-3F8F-4217-B550-6711C1971126}" type="presParOf" srcId="{1907C56E-468B-4790-AC66-0471136E360A}" destId="{6134A076-7BC2-414C-8A9F-C60F1BE2F18E}" srcOrd="0" destOrd="0" presId="urn:microsoft.com/office/officeart/2005/8/layout/vList3"/>
    <dgm:cxn modelId="{C7318B65-DC9C-40E6-A162-CB9E39EE458E}" type="presParOf" srcId="{1907C56E-468B-4790-AC66-0471136E360A}" destId="{E91B0483-DB88-4344-A5E4-1B386845C151}" srcOrd="1" destOrd="0" presId="urn:microsoft.com/office/officeart/2005/8/layout/vList3"/>
    <dgm:cxn modelId="{5D27EB12-925F-450F-B3CD-F09E485DDFA5}" type="presParOf" srcId="{B0DCED1C-3B7E-4639-AC1B-35354946CADE}" destId="{71311B60-3655-4A95-93FA-D4A759984D26}" srcOrd="1" destOrd="0" presId="urn:microsoft.com/office/officeart/2005/8/layout/vList3"/>
    <dgm:cxn modelId="{A5810A02-E248-4785-BB15-E9417ADDFA44}" type="presParOf" srcId="{B0DCED1C-3B7E-4639-AC1B-35354946CADE}" destId="{947D5407-9E41-46A1-8164-6C601238013D}" srcOrd="2" destOrd="0" presId="urn:microsoft.com/office/officeart/2005/8/layout/vList3"/>
    <dgm:cxn modelId="{38534DE1-2D1E-4477-9114-ADFAB4CCA046}" type="presParOf" srcId="{947D5407-9E41-46A1-8164-6C601238013D}" destId="{5916E8E2-C3FB-4610-9EE7-64867CAAC6FB}" srcOrd="0" destOrd="0" presId="urn:microsoft.com/office/officeart/2005/8/layout/vList3"/>
    <dgm:cxn modelId="{131987D0-7C42-4B00-9B70-BACCB7DA93AB}" type="presParOf" srcId="{947D5407-9E41-46A1-8164-6C601238013D}" destId="{56DF85FE-E03C-44E0-B012-14D4DA8AF0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0483-DB88-4344-A5E4-1B386845C151}">
      <dsp:nvSpPr>
        <dsp:cNvPr id="0" name=""/>
        <dsp:cNvSpPr/>
      </dsp:nvSpPr>
      <dsp:spPr>
        <a:xfrm rot="10800000">
          <a:off x="1670746" y="250"/>
          <a:ext cx="5729492" cy="91041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468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Bias Vs Variance</a:t>
          </a:r>
        </a:p>
      </dsp:txBody>
      <dsp:txXfrm rot="10800000">
        <a:off x="1898349" y="250"/>
        <a:ext cx="5501889" cy="910414"/>
      </dsp:txXfrm>
    </dsp:sp>
    <dsp:sp modelId="{6134A076-7BC2-414C-8A9F-C60F1BE2F18E}">
      <dsp:nvSpPr>
        <dsp:cNvPr id="0" name=""/>
        <dsp:cNvSpPr/>
      </dsp:nvSpPr>
      <dsp:spPr>
        <a:xfrm>
          <a:off x="1215539" y="250"/>
          <a:ext cx="910414" cy="9104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F85FE-E03C-44E0-B012-14D4DA8AF0DA}">
      <dsp:nvSpPr>
        <dsp:cNvPr id="0" name=""/>
        <dsp:cNvSpPr/>
      </dsp:nvSpPr>
      <dsp:spPr>
        <a:xfrm rot="10800000">
          <a:off x="1670746" y="1138268"/>
          <a:ext cx="5729492" cy="910414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468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Overfitting and Underfitting </a:t>
          </a:r>
        </a:p>
      </dsp:txBody>
      <dsp:txXfrm rot="10800000">
        <a:off x="1898349" y="1138268"/>
        <a:ext cx="5501889" cy="910414"/>
      </dsp:txXfrm>
    </dsp:sp>
    <dsp:sp modelId="{5916E8E2-C3FB-4610-9EE7-64867CAAC6FB}">
      <dsp:nvSpPr>
        <dsp:cNvPr id="0" name=""/>
        <dsp:cNvSpPr/>
      </dsp:nvSpPr>
      <dsp:spPr>
        <a:xfrm>
          <a:off x="1215539" y="1138268"/>
          <a:ext cx="910414" cy="910414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D973-C4FD-E737-43E4-9DF6D6CC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43D5F-8E32-8C5B-3585-17E6F29F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9990-B698-55D7-8430-B3FE9DD4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9148-A13C-3042-A6CA-4FCBB2C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D16A-2303-5A8F-759A-6107F43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2E97-1E89-BEBB-1A64-C273B45B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9DB1-888D-5A4A-3EBC-7F7D42D2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FCA2-A23E-6EB9-12A7-EBBEF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219D-E258-FE93-5ED8-8646C59C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5603-7BDA-75CE-3581-13F63F0D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B75E9-1CA1-D588-FB10-786C0974E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8970F-7393-711B-2C57-20BB20A6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2AA-A244-D32C-70B5-7AD6CD01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C31D-DA98-1861-4D79-F89E9B20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E216-BEE4-D6EB-4C39-6737D78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BBC-2B9C-E477-754C-36FA7EBF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FB7B-EF8B-6FB6-13C3-19E8CFA6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E88F-259A-09ED-6ED8-3EFDA4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3C3-2DA4-315B-DD16-25382F3C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BF63-32C8-7462-DB10-39505034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93A9-9656-2036-2D82-E616280E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521E0-0D04-BE4C-D9A4-D32716A9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AA2A-E346-F0C9-CBFD-D81BB6AA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7F1-BEB3-8E77-FB77-CAA07BCC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D8B2-D6C7-B46D-236E-361C8278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3185-845F-EA15-1A92-D685CDE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0833-2BCE-3931-1047-3615E0DA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98B7-43FB-F4BD-C156-AB537038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8982-B15A-092A-5AFB-7DD6955E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0950-5D08-9A03-631B-863534BC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E245-B010-D093-1AE9-8B1557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040B-DC88-BB7D-6F84-B43EF7E5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A163-C1B0-3266-CA64-9F4B61E6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3995-1069-8664-440C-25E0C943E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A2AC-120C-29F6-F45F-473FB798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8DD84-D14C-A07E-E0A4-5A1730D6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3EBF7-3726-A03A-2ED1-FB33E305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CECE9-0447-9BDE-83C5-A25461B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1FED7-DCD6-302E-CFE2-FAD8E4F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E97-4009-AC83-7E71-C8A9C24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CDEED-C9AE-865C-62C5-5A4F3E9F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B2F7-F464-81E4-1757-81370B43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249FF-6E79-7D81-20A7-8D0C8195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78B5-A7A1-410C-D25C-4E4F48F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DDC4-21A1-5FE6-C45B-6F6A9C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2A05-2059-69B6-9258-90A64FF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BD81-AAE9-B90A-2BDE-941CE113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85EE-8231-6E36-2C62-7D878ED5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A85F-2F14-6D65-3D0D-372C0047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623D-70B9-9CD2-48C0-49CEC957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E1A5-518F-0CA1-47E9-4F19192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7823-FF1F-2A97-FD30-7A153A4D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2BB-EDD6-FDE2-9B76-5F9DD21C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44D03-C55D-C4E7-205B-DE8936C81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68592-9856-A902-BEDA-4371EC10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887A-38E8-2F64-750B-69715910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F924-605E-FEB7-7724-EE938D73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DAC2-1801-52F2-24E1-0C234CAB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38EF7-9D3C-925C-A503-4E0DF42A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ED0BA-6193-1DF8-9DBB-44FCA953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A5EA-5D27-CB16-FC56-F27FF201E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8EE1-7571-B047-9BF6-BBAD1A02248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3695-F528-572A-E17F-4FC37310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64D9-B94C-5BD7-E72C-93BD2118D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7" descr="Abstract background of blue mesh and nodes">
            <a:extLst>
              <a:ext uri="{FF2B5EF4-FFF2-40B4-BE49-F238E27FC236}">
                <a16:creationId xmlns:a16="http://schemas.microsoft.com/office/drawing/2014/main" id="{53F19AF1-DF00-6B73-5A80-88F8C1E6E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71" r="238"/>
          <a:stretch/>
        </p:blipFill>
        <p:spPr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E4CF1-E0ED-E53C-2A16-FD116B7E3A63}"/>
              </a:ext>
            </a:extLst>
          </p:cNvPr>
          <p:cNvSpPr txBox="1"/>
          <p:nvPr/>
        </p:nvSpPr>
        <p:spPr>
          <a:xfrm>
            <a:off x="438913" y="1511589"/>
            <a:ext cx="4106454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Part-B1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2E92-63C2-9DF9-AACD-EB7BA8D65405}"/>
              </a:ext>
            </a:extLst>
          </p:cNvPr>
          <p:cNvSpPr txBox="1"/>
          <p:nvPr/>
        </p:nvSpPr>
        <p:spPr>
          <a:xfrm>
            <a:off x="438911" y="4769996"/>
            <a:ext cx="3430959" cy="133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F11B1-F9D4-D39D-369A-077A0170438F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48CA5-C287-9969-A553-3DC25196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" y="48997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1685C-A4F3-8908-D7EE-B51141CA8AAB}"/>
              </a:ext>
            </a:extLst>
          </p:cNvPr>
          <p:cNvGrpSpPr/>
          <p:nvPr/>
        </p:nvGrpSpPr>
        <p:grpSpPr>
          <a:xfrm>
            <a:off x="1803305" y="1524000"/>
            <a:ext cx="6664834" cy="3683113"/>
            <a:chOff x="1803305" y="1524000"/>
            <a:chExt cx="6664834" cy="36831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3E042-F772-E868-0803-65F3175B42BC}"/>
                </a:ext>
              </a:extLst>
            </p:cNvPr>
            <p:cNvSpPr txBox="1"/>
            <p:nvPr/>
          </p:nvSpPr>
          <p:spPr>
            <a:xfrm>
              <a:off x="4783667" y="4745448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C178AE-D880-DB17-0171-75E0B978D8AC}"/>
                </a:ext>
              </a:extLst>
            </p:cNvPr>
            <p:cNvSpPr txBox="1"/>
            <p:nvPr/>
          </p:nvSpPr>
          <p:spPr>
            <a:xfrm>
              <a:off x="1803305" y="2722420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Height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A47AAB-A398-683E-CF2A-7E46C2B93891}"/>
              </a:ext>
            </a:extLst>
          </p:cNvPr>
          <p:cNvSpPr txBox="1"/>
          <p:nvPr/>
        </p:nvSpPr>
        <p:spPr>
          <a:xfrm>
            <a:off x="2878683" y="355257"/>
            <a:ext cx="583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/>
              <a:t>Straight Line </a:t>
            </a:r>
            <a:r>
              <a:rPr lang="en-US" sz="2200" dirty="0"/>
              <a:t>will never capture the True relationship between Height and Weight no matter how well we fit it to </a:t>
            </a:r>
            <a:r>
              <a:rPr lang="en-US" sz="2200" b="1" dirty="0">
                <a:solidFill>
                  <a:schemeClr val="accent2"/>
                </a:solidFill>
              </a:rPr>
              <a:t>Training set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C31AE4-B038-4AD2-A283-371C05F1FC5F}"/>
              </a:ext>
            </a:extLst>
          </p:cNvPr>
          <p:cNvCxnSpPr>
            <a:cxnSpLocks/>
          </p:cNvCxnSpPr>
          <p:nvPr/>
        </p:nvCxnSpPr>
        <p:spPr>
          <a:xfrm flipV="1">
            <a:off x="3482696" y="1338507"/>
            <a:ext cx="1986574" cy="364106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C07F3-D7C3-4DB0-0415-28E137F895E2}"/>
              </a:ext>
            </a:extLst>
          </p:cNvPr>
          <p:cNvCxnSpPr>
            <a:cxnSpLocks/>
          </p:cNvCxnSpPr>
          <p:nvPr/>
        </p:nvCxnSpPr>
        <p:spPr>
          <a:xfrm>
            <a:off x="3482696" y="2407512"/>
            <a:ext cx="5465055" cy="1553145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6FBDE-DAC6-E795-3741-58633CB8AA69}"/>
              </a:ext>
            </a:extLst>
          </p:cNvPr>
          <p:cNvCxnSpPr>
            <a:cxnSpLocks/>
          </p:cNvCxnSpPr>
          <p:nvPr/>
        </p:nvCxnSpPr>
        <p:spPr>
          <a:xfrm>
            <a:off x="3786446" y="1680208"/>
            <a:ext cx="5465055" cy="1553145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1685C-A4F3-8908-D7EE-B51141CA8AAB}"/>
              </a:ext>
            </a:extLst>
          </p:cNvPr>
          <p:cNvGrpSpPr/>
          <p:nvPr/>
        </p:nvGrpSpPr>
        <p:grpSpPr>
          <a:xfrm>
            <a:off x="1803305" y="1524000"/>
            <a:ext cx="6664834" cy="3683113"/>
            <a:chOff x="1803305" y="1524000"/>
            <a:chExt cx="6664834" cy="36831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3E042-F772-E868-0803-65F3175B42BC}"/>
                </a:ext>
              </a:extLst>
            </p:cNvPr>
            <p:cNvSpPr txBox="1"/>
            <p:nvPr/>
          </p:nvSpPr>
          <p:spPr>
            <a:xfrm>
              <a:off x="4783667" y="4745448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C178AE-D880-DB17-0171-75E0B978D8AC}"/>
                </a:ext>
              </a:extLst>
            </p:cNvPr>
            <p:cNvSpPr txBox="1"/>
            <p:nvPr/>
          </p:nvSpPr>
          <p:spPr>
            <a:xfrm>
              <a:off x="1803305" y="2722420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Height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A47AAB-A398-683E-CF2A-7E46C2B93891}"/>
              </a:ext>
            </a:extLst>
          </p:cNvPr>
          <p:cNvSpPr txBox="1"/>
          <p:nvPr/>
        </p:nvSpPr>
        <p:spPr>
          <a:xfrm>
            <a:off x="3375358" y="322360"/>
            <a:ext cx="4707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 The inability of machine learning method to capture the true relationship is called </a:t>
            </a:r>
            <a:r>
              <a:rPr lang="en-US" sz="2200" b="1" dirty="0"/>
              <a:t>Bias</a:t>
            </a:r>
            <a:endParaRPr 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2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26619-9B22-BD6D-8CF4-563A8F75A9AD}"/>
              </a:ext>
            </a:extLst>
          </p:cNvPr>
          <p:cNvCxnSpPr>
            <a:cxnSpLocks/>
          </p:cNvCxnSpPr>
          <p:nvPr/>
        </p:nvCxnSpPr>
        <p:spPr>
          <a:xfrm flipV="1">
            <a:off x="3505200" y="1524000"/>
            <a:ext cx="0" cy="303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5533C-7DCE-6DF4-EFAD-1EF4EF1DCF53}"/>
              </a:ext>
            </a:extLst>
          </p:cNvPr>
          <p:cNvCxnSpPr>
            <a:cxnSpLocks/>
          </p:cNvCxnSpPr>
          <p:nvPr/>
        </p:nvCxnSpPr>
        <p:spPr>
          <a:xfrm>
            <a:off x="3505200" y="4555067"/>
            <a:ext cx="4453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8F2BB-A0A1-348B-FE32-A34A04E43AF2}"/>
              </a:ext>
            </a:extLst>
          </p:cNvPr>
          <p:cNvSpPr txBox="1"/>
          <p:nvPr/>
        </p:nvSpPr>
        <p:spPr>
          <a:xfrm>
            <a:off x="2923164" y="469185"/>
            <a:ext cx="557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Another machine learning model is this </a:t>
            </a:r>
            <a:r>
              <a:rPr lang="en-US" sz="2200" b="1" dirty="0"/>
              <a:t>Curved line </a:t>
            </a:r>
            <a:r>
              <a:rPr lang="en-US" sz="2200" dirty="0"/>
              <a:t>which perfectly fits the </a:t>
            </a:r>
            <a:r>
              <a:rPr lang="en-US" sz="2200" b="1" dirty="0">
                <a:solidFill>
                  <a:schemeClr val="accent2"/>
                </a:solidFill>
              </a:rPr>
              <a:t>Training Set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A378FF-DE70-8CDA-E804-12AD73ABE7AA}"/>
              </a:ext>
            </a:extLst>
          </p:cNvPr>
          <p:cNvGrpSpPr/>
          <p:nvPr/>
        </p:nvGrpSpPr>
        <p:grpSpPr>
          <a:xfrm>
            <a:off x="3820714" y="2169237"/>
            <a:ext cx="4023653" cy="2336088"/>
            <a:chOff x="3820714" y="2169237"/>
            <a:chExt cx="4023653" cy="233608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F58BC-2652-79BC-5C66-DA6C23C01C7A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15AE5C0D-ABF9-1AB7-09FC-8B639F6AE549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6E21F45-71E1-AD46-B713-4FF85751702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4574AE4-5177-7781-8C85-7C818F97452D}"/>
              </a:ext>
            </a:extLst>
          </p:cNvPr>
          <p:cNvSpPr/>
          <p:nvPr/>
        </p:nvSpPr>
        <p:spPr>
          <a:xfrm>
            <a:off x="4656667" y="350650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FCE9B45-80CB-1FAA-E66C-61124A7B087D}"/>
              </a:ext>
            </a:extLst>
          </p:cNvPr>
          <p:cNvSpPr/>
          <p:nvPr/>
        </p:nvSpPr>
        <p:spPr>
          <a:xfrm>
            <a:off x="3920236" y="3253645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9964D37-3FEA-1C01-3FB7-844146CD763A}"/>
              </a:ext>
            </a:extLst>
          </p:cNvPr>
          <p:cNvSpPr/>
          <p:nvPr/>
        </p:nvSpPr>
        <p:spPr>
          <a:xfrm>
            <a:off x="5159280" y="217017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90FFFD7-E73F-4FE0-8680-355B6EA15D0F}"/>
              </a:ext>
            </a:extLst>
          </p:cNvPr>
          <p:cNvSpPr/>
          <p:nvPr/>
        </p:nvSpPr>
        <p:spPr>
          <a:xfrm>
            <a:off x="6518974" y="2144189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B35A16C-D815-2F50-6426-0E9BF142FE0B}"/>
              </a:ext>
            </a:extLst>
          </p:cNvPr>
          <p:cNvSpPr/>
          <p:nvPr/>
        </p:nvSpPr>
        <p:spPr>
          <a:xfrm>
            <a:off x="6362278" y="2827871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30AF220-784A-C93D-B770-CB00705666D8}"/>
              </a:ext>
            </a:extLst>
          </p:cNvPr>
          <p:cNvSpPr/>
          <p:nvPr/>
        </p:nvSpPr>
        <p:spPr>
          <a:xfrm>
            <a:off x="7433338" y="210023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8F2BB-A0A1-348B-FE32-A34A04E43AF2}"/>
              </a:ext>
            </a:extLst>
          </p:cNvPr>
          <p:cNvSpPr txBox="1"/>
          <p:nvPr/>
        </p:nvSpPr>
        <p:spPr>
          <a:xfrm>
            <a:off x="3343677" y="343054"/>
            <a:ext cx="4510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Because this Curved line perfectly fits the </a:t>
            </a:r>
            <a:r>
              <a:rPr lang="en-US" sz="2200" b="1" dirty="0">
                <a:solidFill>
                  <a:schemeClr val="accent2"/>
                </a:solidFill>
              </a:rPr>
              <a:t>Training Set</a:t>
            </a:r>
            <a:r>
              <a:rPr lang="en-US" sz="2200" dirty="0"/>
              <a:t>,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so this model has </a:t>
            </a:r>
            <a:r>
              <a:rPr lang="en-US" sz="2200" b="1" dirty="0"/>
              <a:t>Very low Bias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9CA1DD-4D34-70E0-6C15-E8D52ACDFF5E}"/>
              </a:ext>
            </a:extLst>
          </p:cNvPr>
          <p:cNvGrpSpPr/>
          <p:nvPr/>
        </p:nvGrpSpPr>
        <p:grpSpPr>
          <a:xfrm>
            <a:off x="3505200" y="1524000"/>
            <a:ext cx="4453467" cy="3031067"/>
            <a:chOff x="3505200" y="1524000"/>
            <a:chExt cx="4453467" cy="303106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A378FF-DE70-8CDA-E804-12AD73ABE7AA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D4F58BC-2652-79BC-5C66-DA6C23C01C7A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15AE5C0D-ABF9-1AB7-09FC-8B639F6AE549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96E21F45-71E1-AD46-B713-4FF85751702F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8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" y="-174752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B8661E-89A5-5773-83B5-535972DCE121}"/>
              </a:ext>
            </a:extLst>
          </p:cNvPr>
          <p:cNvGrpSpPr/>
          <p:nvPr/>
        </p:nvGrpSpPr>
        <p:grpSpPr>
          <a:xfrm>
            <a:off x="264197" y="1913466"/>
            <a:ext cx="5401830" cy="3031067"/>
            <a:chOff x="3124863" y="1524000"/>
            <a:chExt cx="5343276" cy="303106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0DCD71-5A0C-E597-9D01-18D14A0EAF37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783667" y="3094561"/>
              <a:ext cx="0" cy="4119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FD78C-FDBE-2489-FBC4-5FB5FCBDA11D}"/>
                </a:ext>
              </a:extLst>
            </p:cNvPr>
            <p:cNvCxnSpPr>
              <a:endCxn id="26" idx="4"/>
            </p:cNvCxnSpPr>
            <p:nvPr/>
          </p:nvCxnSpPr>
          <p:spPr>
            <a:xfrm flipV="1">
              <a:off x="5286280" y="2436868"/>
              <a:ext cx="0" cy="524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ABB98E-ECF5-E694-46FC-429D0EE33D15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6489278" y="2722420"/>
              <a:ext cx="0" cy="10545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BED44F-C3C2-4621-4B7B-ADD1C4E243C4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6645974" y="2410879"/>
              <a:ext cx="0" cy="25612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E8A3FA-61A5-0C52-BD41-7F16E9EE7EEB}"/>
                </a:ext>
              </a:extLst>
            </p:cNvPr>
            <p:cNvCxnSpPr>
              <a:endCxn id="33" idx="4"/>
            </p:cNvCxnSpPr>
            <p:nvPr/>
          </p:nvCxnSpPr>
          <p:spPr>
            <a:xfrm flipV="1">
              <a:off x="7560338" y="2366928"/>
              <a:ext cx="0" cy="1032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C7CB7C-8E43-5398-A920-E24E7AEE91D6}"/>
              </a:ext>
            </a:extLst>
          </p:cNvPr>
          <p:cNvGrpSpPr/>
          <p:nvPr/>
        </p:nvGrpSpPr>
        <p:grpSpPr>
          <a:xfrm>
            <a:off x="6833361" y="1972702"/>
            <a:ext cx="4453467" cy="3031067"/>
            <a:chOff x="3505200" y="1524000"/>
            <a:chExt cx="4453467" cy="303106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35F5FE-4D5A-36AD-6542-B13E41111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FEDBE0-1582-87AB-B2BD-0A39BE6399E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CD16FAF-9E38-F625-2CB8-904B05E3C387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EA2D25-EBAD-1105-F60E-2A56DD82B5B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0EC88961-F0D9-8382-05E8-5BC65C2BE721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2394DADD-4E79-A9D3-E1BA-9CAC98230309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32E32D45-C7B4-529B-EA5F-CF12709E7984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FF2EC819-FCD8-7065-AE78-1259FD7EA8B3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2ED9B9EE-63C2-A813-840D-47C9DD3A5CC5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131692C3-B14D-E423-2C66-6848B0983953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9E330CD9-1876-BFD8-37DD-7099922BA624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A8DEAE90-EBDD-28E5-F65B-96B902E98DCC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BD863E-C216-23B5-0034-A9817A9E5AF0}"/>
              </a:ext>
            </a:extLst>
          </p:cNvPr>
          <p:cNvSpPr txBox="1"/>
          <p:nvPr/>
        </p:nvSpPr>
        <p:spPr>
          <a:xfrm>
            <a:off x="5600700" y="3111886"/>
            <a:ext cx="7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  <a:r>
              <a:rPr lang="en-US" b="1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7B42F-C86F-D288-4295-7A292A6DA8B2}"/>
              </a:ext>
            </a:extLst>
          </p:cNvPr>
          <p:cNvSpPr txBox="1"/>
          <p:nvPr/>
        </p:nvSpPr>
        <p:spPr>
          <a:xfrm>
            <a:off x="3343677" y="343054"/>
            <a:ext cx="4510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can measure now that how well the </a:t>
            </a:r>
            <a:r>
              <a:rPr lang="en-US" sz="2200" b="1" dirty="0"/>
              <a:t>Straight Line </a:t>
            </a:r>
            <a:r>
              <a:rPr lang="en-US" sz="2200" dirty="0"/>
              <a:t>and </a:t>
            </a:r>
            <a:r>
              <a:rPr lang="en-US" sz="2200" b="1" dirty="0"/>
              <a:t>Curved Line </a:t>
            </a:r>
            <a:r>
              <a:rPr lang="en-US" sz="2200" dirty="0"/>
              <a:t>fits the </a:t>
            </a:r>
            <a:r>
              <a:rPr lang="en-US" sz="2200" b="1" dirty="0">
                <a:solidFill>
                  <a:schemeClr val="accent2"/>
                </a:solidFill>
              </a:rPr>
              <a:t>Training Set </a:t>
            </a:r>
            <a:r>
              <a:rPr lang="en-US" sz="2200" dirty="0"/>
              <a:t>by calculating the Sum of Squares</a:t>
            </a:r>
            <a:endParaRPr 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" y="-174752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B8661E-89A5-5773-83B5-535972DCE121}"/>
              </a:ext>
            </a:extLst>
          </p:cNvPr>
          <p:cNvGrpSpPr/>
          <p:nvPr/>
        </p:nvGrpSpPr>
        <p:grpSpPr>
          <a:xfrm>
            <a:off x="264197" y="1913466"/>
            <a:ext cx="5401830" cy="3031067"/>
            <a:chOff x="3124863" y="1524000"/>
            <a:chExt cx="5343276" cy="303106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0DCD71-5A0C-E597-9D01-18D14A0EAF37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783667" y="3094561"/>
              <a:ext cx="0" cy="4119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FD78C-FDBE-2489-FBC4-5FB5FCBDA11D}"/>
                </a:ext>
              </a:extLst>
            </p:cNvPr>
            <p:cNvCxnSpPr>
              <a:endCxn id="26" idx="4"/>
            </p:cNvCxnSpPr>
            <p:nvPr/>
          </p:nvCxnSpPr>
          <p:spPr>
            <a:xfrm flipV="1">
              <a:off x="5286280" y="2436868"/>
              <a:ext cx="0" cy="524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ABB98E-ECF5-E694-46FC-429D0EE33D15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6489278" y="2722420"/>
              <a:ext cx="0" cy="10545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BED44F-C3C2-4621-4B7B-ADD1C4E243C4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6645974" y="2410879"/>
              <a:ext cx="0" cy="25612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E8A3FA-61A5-0C52-BD41-7F16E9EE7EEB}"/>
                </a:ext>
              </a:extLst>
            </p:cNvPr>
            <p:cNvCxnSpPr>
              <a:endCxn id="33" idx="4"/>
            </p:cNvCxnSpPr>
            <p:nvPr/>
          </p:nvCxnSpPr>
          <p:spPr>
            <a:xfrm flipV="1">
              <a:off x="7560338" y="2366928"/>
              <a:ext cx="0" cy="1032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C7CB7C-8E43-5398-A920-E24E7AEE91D6}"/>
              </a:ext>
            </a:extLst>
          </p:cNvPr>
          <p:cNvGrpSpPr/>
          <p:nvPr/>
        </p:nvGrpSpPr>
        <p:grpSpPr>
          <a:xfrm>
            <a:off x="6833361" y="1972702"/>
            <a:ext cx="4453467" cy="3031067"/>
            <a:chOff x="3505200" y="1524000"/>
            <a:chExt cx="4453467" cy="303106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35F5FE-4D5A-36AD-6542-B13E41111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FEDBE0-1582-87AB-B2BD-0A39BE6399E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CD16FAF-9E38-F625-2CB8-904B05E3C387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EA2D25-EBAD-1105-F60E-2A56DD82B5B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0EC88961-F0D9-8382-05E8-5BC65C2BE721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2394DADD-4E79-A9D3-E1BA-9CAC98230309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32E32D45-C7B4-529B-EA5F-CF12709E7984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FF2EC819-FCD8-7065-AE78-1259FD7EA8B3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2ED9B9EE-63C2-A813-840D-47C9DD3A5CC5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131692C3-B14D-E423-2C66-6848B0983953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9E330CD9-1876-BFD8-37DD-7099922BA624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A8DEAE90-EBDD-28E5-F65B-96B902E98DCC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BD863E-C216-23B5-0034-A9817A9E5AF0}"/>
              </a:ext>
            </a:extLst>
          </p:cNvPr>
          <p:cNvSpPr txBox="1"/>
          <p:nvPr/>
        </p:nvSpPr>
        <p:spPr>
          <a:xfrm>
            <a:off x="5600700" y="3111886"/>
            <a:ext cx="7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  <a:r>
              <a:rPr lang="en-US" b="1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7B42F-C86F-D288-4295-7A292A6DA8B2}"/>
              </a:ext>
            </a:extLst>
          </p:cNvPr>
          <p:cNvSpPr txBox="1"/>
          <p:nvPr/>
        </p:nvSpPr>
        <p:spPr>
          <a:xfrm>
            <a:off x="3345613" y="350674"/>
            <a:ext cx="4510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Sum of Squares is nothing but distance of the points from the </a:t>
            </a:r>
            <a:r>
              <a:rPr lang="en-US" sz="2200" b="1" dirty="0"/>
              <a:t>Straight</a:t>
            </a:r>
            <a:r>
              <a:rPr lang="en-US" sz="2200" dirty="0"/>
              <a:t> and </a:t>
            </a:r>
            <a:r>
              <a:rPr lang="en-US" sz="2200" b="1" dirty="0"/>
              <a:t>Curved Line</a:t>
            </a:r>
            <a:r>
              <a:rPr lang="en-US" sz="2200" dirty="0"/>
              <a:t>.</a:t>
            </a:r>
            <a:endParaRPr lang="en-US" sz="2200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FA632-CDC2-67E6-190A-B027708F0894}"/>
              </a:ext>
            </a:extLst>
          </p:cNvPr>
          <p:cNvCxnSpPr/>
          <p:nvPr/>
        </p:nvCxnSpPr>
        <p:spPr>
          <a:xfrm flipH="1">
            <a:off x="2577691" y="1386840"/>
            <a:ext cx="1491389" cy="15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03D43-8C40-75B6-8600-A24C7D964F84}"/>
              </a:ext>
            </a:extLst>
          </p:cNvPr>
          <p:cNvCxnSpPr>
            <a:cxnSpLocks/>
          </p:cNvCxnSpPr>
          <p:nvPr/>
        </p:nvCxnSpPr>
        <p:spPr>
          <a:xfrm flipH="1">
            <a:off x="3928453" y="1764082"/>
            <a:ext cx="879767" cy="111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1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" y="-174752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B8661E-89A5-5773-83B5-535972DCE121}"/>
              </a:ext>
            </a:extLst>
          </p:cNvPr>
          <p:cNvGrpSpPr/>
          <p:nvPr/>
        </p:nvGrpSpPr>
        <p:grpSpPr>
          <a:xfrm>
            <a:off x="264197" y="1913466"/>
            <a:ext cx="5401830" cy="3031067"/>
            <a:chOff x="3124863" y="1524000"/>
            <a:chExt cx="5343276" cy="303106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0DCD71-5A0C-E597-9D01-18D14A0EAF37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783667" y="3094561"/>
              <a:ext cx="0" cy="4119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FD78C-FDBE-2489-FBC4-5FB5FCBDA11D}"/>
                </a:ext>
              </a:extLst>
            </p:cNvPr>
            <p:cNvCxnSpPr>
              <a:endCxn id="26" idx="4"/>
            </p:cNvCxnSpPr>
            <p:nvPr/>
          </p:nvCxnSpPr>
          <p:spPr>
            <a:xfrm flipV="1">
              <a:off x="5286280" y="2436868"/>
              <a:ext cx="0" cy="524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ABB98E-ECF5-E694-46FC-429D0EE33D15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6489278" y="2722420"/>
              <a:ext cx="0" cy="10545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BED44F-C3C2-4621-4B7B-ADD1C4E243C4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6645974" y="2410879"/>
              <a:ext cx="0" cy="25612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E8A3FA-61A5-0C52-BD41-7F16E9EE7EEB}"/>
                </a:ext>
              </a:extLst>
            </p:cNvPr>
            <p:cNvCxnSpPr>
              <a:endCxn id="33" idx="4"/>
            </p:cNvCxnSpPr>
            <p:nvPr/>
          </p:nvCxnSpPr>
          <p:spPr>
            <a:xfrm flipV="1">
              <a:off x="7560338" y="2366928"/>
              <a:ext cx="0" cy="10322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C7CB7C-8E43-5398-A920-E24E7AEE91D6}"/>
              </a:ext>
            </a:extLst>
          </p:cNvPr>
          <p:cNvGrpSpPr/>
          <p:nvPr/>
        </p:nvGrpSpPr>
        <p:grpSpPr>
          <a:xfrm>
            <a:off x="6833361" y="1972702"/>
            <a:ext cx="4453467" cy="3031067"/>
            <a:chOff x="3505200" y="1524000"/>
            <a:chExt cx="4453467" cy="303106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35F5FE-4D5A-36AD-6542-B13E41111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FEDBE0-1582-87AB-B2BD-0A39BE6399E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CD16FAF-9E38-F625-2CB8-904B05E3C387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EA2D25-EBAD-1105-F60E-2A56DD82B5B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0EC88961-F0D9-8382-05E8-5BC65C2BE721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2394DADD-4E79-A9D3-E1BA-9CAC98230309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32E32D45-C7B4-529B-EA5F-CF12709E7984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FF2EC819-FCD8-7065-AE78-1259FD7EA8B3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2ED9B9EE-63C2-A813-840D-47C9DD3A5CC5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131692C3-B14D-E423-2C66-6848B0983953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9E330CD9-1876-BFD8-37DD-7099922BA624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A8DEAE90-EBDD-28E5-F65B-96B902E98DCC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BD863E-C216-23B5-0034-A9817A9E5AF0}"/>
              </a:ext>
            </a:extLst>
          </p:cNvPr>
          <p:cNvSpPr txBox="1"/>
          <p:nvPr/>
        </p:nvSpPr>
        <p:spPr>
          <a:xfrm>
            <a:off x="5600700" y="3111886"/>
            <a:ext cx="7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  <a:r>
              <a:rPr lang="en-US" b="1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7B42F-C86F-D288-4295-7A292A6DA8B2}"/>
              </a:ext>
            </a:extLst>
          </p:cNvPr>
          <p:cNvSpPr txBox="1"/>
          <p:nvPr/>
        </p:nvSpPr>
        <p:spPr>
          <a:xfrm>
            <a:off x="6262137" y="505321"/>
            <a:ext cx="41587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Note that the </a:t>
            </a:r>
            <a:r>
              <a:rPr lang="en-US" sz="2200" b="1" dirty="0"/>
              <a:t>Curved line </a:t>
            </a:r>
            <a:r>
              <a:rPr lang="en-US" sz="2200" dirty="0"/>
              <a:t>has no Distance from the points, so it has</a:t>
            </a:r>
            <a:r>
              <a:rPr lang="en-US" sz="2200" b="1" dirty="0"/>
              <a:t> 0 </a:t>
            </a:r>
            <a:r>
              <a:rPr lang="en-US" sz="2200" dirty="0"/>
              <a:t>sum of Square</a:t>
            </a:r>
            <a:endParaRPr 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2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FBCCF-A0AA-3025-E1B7-7389AD3ADC8E}"/>
              </a:ext>
            </a:extLst>
          </p:cNvPr>
          <p:cNvSpPr txBox="1"/>
          <p:nvPr/>
        </p:nvSpPr>
        <p:spPr>
          <a:xfrm>
            <a:off x="2785533" y="2644170"/>
            <a:ext cx="64939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Testing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60566-827F-A6AA-180A-ADDAC67B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" y="-174752"/>
            <a:ext cx="1402630" cy="1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149145" y="579975"/>
            <a:ext cx="4890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Now, let us fit the </a:t>
            </a:r>
            <a:r>
              <a:rPr lang="en-US" sz="2200" b="1" dirty="0"/>
              <a:t>Lines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chemeClr val="accent6"/>
                </a:solidFill>
              </a:rPr>
              <a:t> Testing Set </a:t>
            </a:r>
            <a:r>
              <a:rPr lang="en-US" sz="2200" dirty="0"/>
              <a:t>and calculate the Sum of Square of the models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402217" y="180445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BA67FF-C085-257F-A431-1E9D5C324A3B}"/>
              </a:ext>
            </a:extLst>
          </p:cNvPr>
          <p:cNvGrpSpPr/>
          <p:nvPr/>
        </p:nvGrpSpPr>
        <p:grpSpPr>
          <a:xfrm>
            <a:off x="65473" y="1757388"/>
            <a:ext cx="5343276" cy="3031067"/>
            <a:chOff x="3124863" y="1524000"/>
            <a:chExt cx="5343276" cy="3031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6D15D2-6B23-7DB8-CCE9-D40FC28CB116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826619-9B22-BD6D-8CF4-563A8F75A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6F5533C-7DCE-6DF4-EFAD-1EF4EF1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E0568CDA-A87B-2712-0DD7-C9D7E53E9661}"/>
                  </a:ext>
                </a:extLst>
              </p:cNvPr>
              <p:cNvSpPr/>
              <p:nvPr/>
            </p:nvSpPr>
            <p:spPr>
              <a:xfrm>
                <a:off x="4614767" y="2661273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BF63097-8B02-2611-A090-D03405BE0642}"/>
                  </a:ext>
                </a:extLst>
              </p:cNvPr>
              <p:cNvSpPr/>
              <p:nvPr/>
            </p:nvSpPr>
            <p:spPr>
              <a:xfrm>
                <a:off x="5854452" y="2037924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0A7A371-D253-E01B-9B17-9AA1999FF788}"/>
                  </a:ext>
                </a:extLst>
              </p:cNvPr>
              <p:cNvSpPr/>
              <p:nvPr/>
            </p:nvSpPr>
            <p:spPr>
              <a:xfrm>
                <a:off x="3690580" y="4250223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BFC404AE-B2F0-490B-1255-EA50C002DC8F}"/>
                  </a:ext>
                </a:extLst>
              </p:cNvPr>
              <p:cNvSpPr/>
              <p:nvPr/>
            </p:nvSpPr>
            <p:spPr>
              <a:xfrm>
                <a:off x="5413280" y="2953252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492C36AE-5858-ED69-F081-EE7055A2F3D3}"/>
                  </a:ext>
                </a:extLst>
              </p:cNvPr>
              <p:cNvSpPr/>
              <p:nvPr/>
            </p:nvSpPr>
            <p:spPr>
              <a:xfrm>
                <a:off x="7179338" y="2170697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59AABDD0-8148-A35C-701B-F3E93E32F37E}"/>
                  </a:ext>
                </a:extLst>
              </p:cNvPr>
              <p:cNvSpPr/>
              <p:nvPr/>
            </p:nvSpPr>
            <p:spPr>
              <a:xfrm>
                <a:off x="7251547" y="2953252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B2AC69-6A56-D7F1-D97F-436D8FD8B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52512" y="223031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65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149145" y="579975"/>
            <a:ext cx="4890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 the comparison the </a:t>
            </a:r>
            <a:r>
              <a:rPr lang="en-US" sz="2200" b="1" dirty="0"/>
              <a:t>Straight line </a:t>
            </a:r>
            <a:r>
              <a:rPr lang="en-US" sz="2200" dirty="0"/>
              <a:t>wins this time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402217" y="180445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BA67FF-C085-257F-A431-1E9D5C324A3B}"/>
              </a:ext>
            </a:extLst>
          </p:cNvPr>
          <p:cNvGrpSpPr/>
          <p:nvPr/>
        </p:nvGrpSpPr>
        <p:grpSpPr>
          <a:xfrm>
            <a:off x="65473" y="1757388"/>
            <a:ext cx="5343276" cy="3031067"/>
            <a:chOff x="3124863" y="1524000"/>
            <a:chExt cx="5343276" cy="3031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6D15D2-6B23-7DB8-CCE9-D40FC28CB116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826619-9B22-BD6D-8CF4-563A8F75A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6F5533C-7DCE-6DF4-EFAD-1EF4EF1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E0568CDA-A87B-2712-0DD7-C9D7E53E9661}"/>
                  </a:ext>
                </a:extLst>
              </p:cNvPr>
              <p:cNvSpPr/>
              <p:nvPr/>
            </p:nvSpPr>
            <p:spPr>
              <a:xfrm>
                <a:off x="4614767" y="2661273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BF63097-8B02-2611-A090-D03405BE0642}"/>
                  </a:ext>
                </a:extLst>
              </p:cNvPr>
              <p:cNvSpPr/>
              <p:nvPr/>
            </p:nvSpPr>
            <p:spPr>
              <a:xfrm>
                <a:off x="5854452" y="2037924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0A7A371-D253-E01B-9B17-9AA1999FF788}"/>
                  </a:ext>
                </a:extLst>
              </p:cNvPr>
              <p:cNvSpPr/>
              <p:nvPr/>
            </p:nvSpPr>
            <p:spPr>
              <a:xfrm>
                <a:off x="3690580" y="4250223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BFC404AE-B2F0-490B-1255-EA50C002DC8F}"/>
                  </a:ext>
                </a:extLst>
              </p:cNvPr>
              <p:cNvSpPr/>
              <p:nvPr/>
            </p:nvSpPr>
            <p:spPr>
              <a:xfrm>
                <a:off x="5413280" y="2953252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492C36AE-5858-ED69-F081-EE7055A2F3D3}"/>
                  </a:ext>
                </a:extLst>
              </p:cNvPr>
              <p:cNvSpPr/>
              <p:nvPr/>
            </p:nvSpPr>
            <p:spPr>
              <a:xfrm>
                <a:off x="7179338" y="2170697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59AABDD0-8148-A35C-701B-F3E93E32F37E}"/>
                  </a:ext>
                </a:extLst>
              </p:cNvPr>
              <p:cNvSpPr/>
              <p:nvPr/>
            </p:nvSpPr>
            <p:spPr>
              <a:xfrm>
                <a:off x="7251547" y="2953252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B2AC69-6A56-D7F1-D97F-436D8FD8B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52512" y="223031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97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A523-8B59-0EA2-8FC1-4FDE64C3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466"/>
            <a:ext cx="10515600" cy="1325563"/>
          </a:xfrm>
        </p:spPr>
        <p:txBody>
          <a:bodyPr/>
          <a:lstStyle/>
          <a:p>
            <a:r>
              <a:rPr lang="en-US" dirty="0"/>
              <a:t>Topics to be covered: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213E-D4F9-E5B7-DECC-B88AEF23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244" y="170219"/>
            <a:ext cx="1234954" cy="1234954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011CED8-D013-0C7C-A202-8375C702A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62499"/>
              </p:ext>
            </p:extLst>
          </p:nvPr>
        </p:nvGraphicFramePr>
        <p:xfrm>
          <a:off x="2040466" y="2387600"/>
          <a:ext cx="8615778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604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149146" y="579975"/>
            <a:ext cx="4616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Although the </a:t>
            </a:r>
            <a:r>
              <a:rPr lang="en-US" sz="2200" b="1" dirty="0"/>
              <a:t>Curved Line </a:t>
            </a:r>
            <a:r>
              <a:rPr lang="en-US" sz="2200" dirty="0"/>
              <a:t>fits perfect on </a:t>
            </a:r>
            <a:r>
              <a:rPr lang="en-US" sz="2200" b="1" dirty="0">
                <a:solidFill>
                  <a:schemeClr val="accent2"/>
                </a:solidFill>
              </a:rPr>
              <a:t>Training set </a:t>
            </a:r>
            <a:r>
              <a:rPr lang="en-US" sz="2200" dirty="0"/>
              <a:t>but it is terrible on </a:t>
            </a:r>
            <a:r>
              <a:rPr lang="en-US" sz="2200" b="1" dirty="0">
                <a:solidFill>
                  <a:schemeClr val="accent6"/>
                </a:solidFill>
              </a:rPr>
              <a:t>Testing 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402217" y="180445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52512" y="223031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2DF3C-3353-D0FA-468C-298EA6BA9D9C}"/>
              </a:ext>
            </a:extLst>
          </p:cNvPr>
          <p:cNvGrpSpPr/>
          <p:nvPr/>
        </p:nvGrpSpPr>
        <p:grpSpPr>
          <a:xfrm>
            <a:off x="771269" y="1851514"/>
            <a:ext cx="4453467" cy="3031067"/>
            <a:chOff x="3505200" y="1524000"/>
            <a:chExt cx="4453467" cy="303106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E373893-3D68-3514-B034-1FA745E2C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6B000D-B9EC-D2DA-7B2C-214A8A9F777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0FEDCB-F238-7295-8899-4E62574378E8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7F28ED-8344-D55F-1EF4-61545C13773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60BB7BAD-FBC1-3AF0-4184-E7F86BEB3A9E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132088BF-842E-C44B-3099-6BBB765EFB0F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FFF695B-2895-EC76-EC8E-768646C56FFC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100A325-446E-EF87-08C6-A3A264133474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BD9CDEA-5AA2-001A-87F9-F1728B16C7E3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647D0E9-C962-9FFB-EE57-BE4D581FDE3D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532D974-FBC9-1401-92BF-0BD66780CCF1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3FFD58D-C2CE-5D07-B6D6-A89EE9082822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59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149146" y="579975"/>
            <a:ext cx="4616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difference in fits between Data sets is called </a:t>
            </a:r>
            <a:r>
              <a:rPr lang="en-US" sz="2200" b="1" dirty="0"/>
              <a:t>Variance</a:t>
            </a:r>
            <a:endParaRPr lang="en-US" sz="2200" b="1" dirty="0">
              <a:solidFill>
                <a:schemeClr val="accent6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402217" y="180445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52512" y="223031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2DF3C-3353-D0FA-468C-298EA6BA9D9C}"/>
              </a:ext>
            </a:extLst>
          </p:cNvPr>
          <p:cNvGrpSpPr/>
          <p:nvPr/>
        </p:nvGrpSpPr>
        <p:grpSpPr>
          <a:xfrm>
            <a:off x="771269" y="1851514"/>
            <a:ext cx="4453467" cy="3031067"/>
            <a:chOff x="3505200" y="1524000"/>
            <a:chExt cx="4453467" cy="303106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E373893-3D68-3514-B034-1FA745E2C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6B000D-B9EC-D2DA-7B2C-214A8A9F777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0FEDCB-F238-7295-8899-4E62574378E8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7F28ED-8344-D55F-1EF4-61545C13773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60BB7BAD-FBC1-3AF0-4184-E7F86BEB3A9E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132088BF-842E-C44B-3099-6BBB765EFB0F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FFF695B-2895-EC76-EC8E-768646C56FFC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100A325-446E-EF87-08C6-A3A264133474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BD9CDEA-5AA2-001A-87F9-F1728B16C7E3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647D0E9-C962-9FFB-EE57-BE4D581FDE3D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532D974-FBC9-1401-92BF-0BD66780CCF1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3FFD58D-C2CE-5D07-B6D6-A89EE9082822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57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1017041" y="1104674"/>
            <a:ext cx="4897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/>
              <a:t>Curved Line </a:t>
            </a:r>
            <a:r>
              <a:rPr lang="en-US" sz="2200" dirty="0"/>
              <a:t>has </a:t>
            </a:r>
            <a:r>
              <a:rPr lang="en-US" sz="2200" b="1" dirty="0"/>
              <a:t>Low Bias</a:t>
            </a:r>
            <a:r>
              <a:rPr lang="en-US" sz="2200" dirty="0"/>
              <a:t>, since it is flexible and can adapt to curve in the relationship between weight and height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384130" y="215663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99975" y="262656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2DF3C-3353-D0FA-468C-298EA6BA9D9C}"/>
              </a:ext>
            </a:extLst>
          </p:cNvPr>
          <p:cNvGrpSpPr/>
          <p:nvPr/>
        </p:nvGrpSpPr>
        <p:grpSpPr>
          <a:xfrm>
            <a:off x="701527" y="2170178"/>
            <a:ext cx="4453467" cy="3031067"/>
            <a:chOff x="3505200" y="1524000"/>
            <a:chExt cx="4453467" cy="303106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E373893-3D68-3514-B034-1FA745E2C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6B000D-B9EC-D2DA-7B2C-214A8A9F777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0FEDCB-F238-7295-8899-4E62574378E8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7F28ED-8344-D55F-1EF4-61545C13773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60BB7BAD-FBC1-3AF0-4184-E7F86BEB3A9E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132088BF-842E-C44B-3099-6BBB765EFB0F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FFF695B-2895-EC76-EC8E-768646C56FFC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100A325-446E-EF87-08C6-A3A264133474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BD9CDEA-5AA2-001A-87F9-F1728B16C7E3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647D0E9-C962-9FFB-EE57-BE4D581FDE3D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532D974-FBC9-1401-92BF-0BD66780CCF1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3FFD58D-C2CE-5D07-B6D6-A89EE9082822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4392A9-CAA8-9EE5-8FC6-58B74F09D0D1}"/>
              </a:ext>
            </a:extLst>
          </p:cNvPr>
          <p:cNvSpPr txBox="1"/>
          <p:nvPr/>
        </p:nvSpPr>
        <p:spPr>
          <a:xfrm>
            <a:off x="6215563" y="1050203"/>
            <a:ext cx="4897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/>
              <a:t>Curved Line </a:t>
            </a:r>
            <a:r>
              <a:rPr lang="en-US" sz="2200" dirty="0"/>
              <a:t>has </a:t>
            </a:r>
            <a:r>
              <a:rPr lang="en-US" sz="2200" b="1" dirty="0"/>
              <a:t>High variability</a:t>
            </a:r>
            <a:r>
              <a:rPr lang="en-US" sz="2200" dirty="0"/>
              <a:t>, because the result is vastly different of Sum of Squares of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319684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1017041" y="1104674"/>
            <a:ext cx="4897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Similarly, the </a:t>
            </a:r>
            <a:r>
              <a:rPr lang="en-US" sz="2200" b="1" dirty="0"/>
              <a:t>Straight line </a:t>
            </a:r>
            <a:r>
              <a:rPr lang="en-US" sz="2200" dirty="0"/>
              <a:t>has </a:t>
            </a:r>
            <a:r>
              <a:rPr lang="en-US" sz="2200" b="1" dirty="0"/>
              <a:t>High Bias </a:t>
            </a:r>
            <a:r>
              <a:rPr lang="en-US" sz="2200" dirty="0"/>
              <a:t>because it doesn’t capture the curve relationship between weight and height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392A9-CAA8-9EE5-8FC6-58B74F09D0D1}"/>
              </a:ext>
            </a:extLst>
          </p:cNvPr>
          <p:cNvSpPr txBox="1"/>
          <p:nvPr/>
        </p:nvSpPr>
        <p:spPr>
          <a:xfrm>
            <a:off x="6215563" y="1010257"/>
            <a:ext cx="4897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But it has </a:t>
            </a:r>
            <a:r>
              <a:rPr lang="en-US" sz="2200" b="1" dirty="0"/>
              <a:t>Low variance </a:t>
            </a:r>
            <a:r>
              <a:rPr lang="en-US" sz="2200" dirty="0"/>
              <a:t>because it has similar Sum of Squares for different data sets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EB8153-4282-0C7F-74FE-CD3597FA33BC}"/>
              </a:ext>
            </a:extLst>
          </p:cNvPr>
          <p:cNvGrpSpPr/>
          <p:nvPr/>
        </p:nvGrpSpPr>
        <p:grpSpPr>
          <a:xfrm>
            <a:off x="338193" y="2385751"/>
            <a:ext cx="5343276" cy="3031067"/>
            <a:chOff x="3124863" y="1524000"/>
            <a:chExt cx="5343276" cy="303106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63F272-43A7-0081-7505-CCBF50D61C3C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143B7C7-5639-ECAB-BDB1-6BBB98444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336BD8D-22DC-197D-78D1-0D169A89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080B705E-DC00-0496-4778-E0A79AA7EA84}"/>
                  </a:ext>
                </a:extLst>
              </p:cNvPr>
              <p:cNvSpPr/>
              <p:nvPr/>
            </p:nvSpPr>
            <p:spPr>
              <a:xfrm>
                <a:off x="4656667" y="350650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F3D7342-FE11-6EAB-AE4C-074D24A9CBBB}"/>
                  </a:ext>
                </a:extLst>
              </p:cNvPr>
              <p:cNvSpPr/>
              <p:nvPr/>
            </p:nvSpPr>
            <p:spPr>
              <a:xfrm>
                <a:off x="3920236" y="3253645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1C3A7F40-E51F-F18D-E67D-CB80B3A42269}"/>
                  </a:ext>
                </a:extLst>
              </p:cNvPr>
              <p:cNvSpPr/>
              <p:nvPr/>
            </p:nvSpPr>
            <p:spPr>
              <a:xfrm>
                <a:off x="5159280" y="217017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Flowchart: Connector 1023">
                <a:extLst>
                  <a:ext uri="{FF2B5EF4-FFF2-40B4-BE49-F238E27FC236}">
                    <a16:creationId xmlns:a16="http://schemas.microsoft.com/office/drawing/2014/main" id="{166E588B-BC9A-21C4-2F47-42750A8672D5}"/>
                  </a:ext>
                </a:extLst>
              </p:cNvPr>
              <p:cNvSpPr/>
              <p:nvPr/>
            </p:nvSpPr>
            <p:spPr>
              <a:xfrm>
                <a:off x="6518974" y="2144189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Flowchart: Connector 1024">
                <a:extLst>
                  <a:ext uri="{FF2B5EF4-FFF2-40B4-BE49-F238E27FC236}">
                    <a16:creationId xmlns:a16="http://schemas.microsoft.com/office/drawing/2014/main" id="{FB801DBA-94A1-EEAE-805A-61C41152BC17}"/>
                  </a:ext>
                </a:extLst>
              </p:cNvPr>
              <p:cNvSpPr/>
              <p:nvPr/>
            </p:nvSpPr>
            <p:spPr>
              <a:xfrm>
                <a:off x="6362278" y="2827871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Flowchart: Connector 1025">
                <a:extLst>
                  <a:ext uri="{FF2B5EF4-FFF2-40B4-BE49-F238E27FC236}">
                    <a16:creationId xmlns:a16="http://schemas.microsoft.com/office/drawing/2014/main" id="{6813FBED-ED67-BF40-A371-90A46563B9BD}"/>
                  </a:ext>
                </a:extLst>
              </p:cNvPr>
              <p:cNvSpPr/>
              <p:nvPr/>
            </p:nvSpPr>
            <p:spPr>
              <a:xfrm>
                <a:off x="7433338" y="210023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50606C-7166-E907-9003-435EBCB83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5FC31AD0-5235-FC7E-E7E0-59F5EE284938}"/>
              </a:ext>
            </a:extLst>
          </p:cNvPr>
          <p:cNvGrpSpPr/>
          <p:nvPr/>
        </p:nvGrpSpPr>
        <p:grpSpPr>
          <a:xfrm>
            <a:off x="6215563" y="2385750"/>
            <a:ext cx="5343276" cy="3031067"/>
            <a:chOff x="6215563" y="2385750"/>
            <a:chExt cx="5343276" cy="3031067"/>
          </a:xfrm>
        </p:grpSpPr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6B43DBDB-DCB6-FF6E-BBF7-C8764F1A9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900" y="238575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346FDBAE-C7FD-B922-0F7C-1960BE96457F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00" y="541681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349BB635-9B43-EF6F-5A5F-42E5F410C9DB}"/>
                </a:ext>
              </a:extLst>
            </p:cNvPr>
            <p:cNvSpPr/>
            <p:nvPr/>
          </p:nvSpPr>
          <p:spPr>
            <a:xfrm>
              <a:off x="7705467" y="35230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5D7FE57B-E2D4-D17C-DC35-23E9759BD6FF}"/>
                </a:ext>
              </a:extLst>
            </p:cNvPr>
            <p:cNvSpPr/>
            <p:nvPr/>
          </p:nvSpPr>
          <p:spPr>
            <a:xfrm>
              <a:off x="6924375" y="421332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1F53C57B-2E36-F76F-75E8-286C5685CF4E}"/>
                </a:ext>
              </a:extLst>
            </p:cNvPr>
            <p:cNvSpPr/>
            <p:nvPr/>
          </p:nvSpPr>
          <p:spPr>
            <a:xfrm>
              <a:off x="8503980" y="381500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E8AC9A0F-D511-E20C-EC66-BF6FC2FB194B}"/>
                </a:ext>
              </a:extLst>
            </p:cNvPr>
            <p:cNvSpPr/>
            <p:nvPr/>
          </p:nvSpPr>
          <p:spPr>
            <a:xfrm>
              <a:off x="10270038" y="303244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A648184C-7B64-F5C5-065A-5B8BFDD1FF86}"/>
                </a:ext>
              </a:extLst>
            </p:cNvPr>
            <p:cNvSpPr/>
            <p:nvPr/>
          </p:nvSpPr>
          <p:spPr>
            <a:xfrm>
              <a:off x="10342247" y="381500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1912D26-26C2-E40F-9D2B-5C28D3300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563" y="316468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4333FCD8-50B7-F5AD-866A-DAF4DD4FA600}"/>
                </a:ext>
              </a:extLst>
            </p:cNvPr>
            <p:cNvSpPr/>
            <p:nvPr/>
          </p:nvSpPr>
          <p:spPr>
            <a:xfrm>
              <a:off x="9009235" y="331213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39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132874" y="464668"/>
            <a:ext cx="4897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Since the Curved line fits the </a:t>
            </a:r>
            <a:r>
              <a:rPr lang="en-US" sz="2200" b="1" dirty="0">
                <a:solidFill>
                  <a:schemeClr val="accent2"/>
                </a:solidFill>
              </a:rPr>
              <a:t>Training Set </a:t>
            </a:r>
            <a:r>
              <a:rPr lang="en-US" sz="2200" dirty="0"/>
              <a:t>perfectly, But not the </a:t>
            </a:r>
            <a:r>
              <a:rPr lang="en-US" sz="2200" b="1" dirty="0">
                <a:solidFill>
                  <a:schemeClr val="accent6"/>
                </a:solidFill>
              </a:rPr>
              <a:t>Testing set</a:t>
            </a:r>
            <a:r>
              <a:rPr lang="en-US" sz="2200" dirty="0"/>
              <a:t>, we will say that the Curved line is </a:t>
            </a:r>
            <a:r>
              <a:rPr lang="en-US" sz="2400" b="1" dirty="0"/>
              <a:t>Overfitting</a:t>
            </a:r>
            <a:endParaRPr lang="en-US" sz="22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549027-A3FE-F789-0DBF-4B69B7735F39}"/>
              </a:ext>
            </a:extLst>
          </p:cNvPr>
          <p:cNvGrpSpPr/>
          <p:nvPr/>
        </p:nvGrpSpPr>
        <p:grpSpPr>
          <a:xfrm>
            <a:off x="6384130" y="2156631"/>
            <a:ext cx="4453467" cy="3031067"/>
            <a:chOff x="3505200" y="1524000"/>
            <a:chExt cx="4453467" cy="30310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4ABEC0-8C60-267C-8C27-348F94B3E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B3985A-C574-C28C-0996-A3FA603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F2EC62B-8DFE-214C-1EA9-C9AD7E5A5FFA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7088390-E9AB-7561-5562-64629CEADC21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3C0025-123F-A6A5-1650-66A4C6BED67B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D6152516-7858-6BCC-AE6A-990D38A22FD7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4686A1A-DDC6-C416-BF57-139E7BACBA4B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DA0C849-04E1-5BCB-55CC-07CCEA29C9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A257B-BC5A-32C7-A2AF-D6A7AECDD509}"/>
              </a:ext>
            </a:extLst>
          </p:cNvPr>
          <p:cNvGrpSpPr/>
          <p:nvPr/>
        </p:nvGrpSpPr>
        <p:grpSpPr>
          <a:xfrm>
            <a:off x="6799975" y="2626568"/>
            <a:ext cx="4023653" cy="2336088"/>
            <a:chOff x="3820714" y="2169237"/>
            <a:chExt cx="4023653" cy="233608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B3B8CB8-B9B0-7946-2FD4-A07D7C8EB277}"/>
                </a:ext>
              </a:extLst>
            </p:cNvPr>
            <p:cNvSpPr/>
            <p:nvPr/>
          </p:nvSpPr>
          <p:spPr>
            <a:xfrm>
              <a:off x="3863650" y="2169237"/>
              <a:ext cx="3737797" cy="2235786"/>
            </a:xfrm>
            <a:custGeom>
              <a:avLst/>
              <a:gdLst>
                <a:gd name="connsiteX0" fmla="*/ 684 w 3737797"/>
                <a:gd name="connsiteY0" fmla="*/ 2235786 h 2235786"/>
                <a:gd name="connsiteX1" fmla="*/ 151759 w 3737797"/>
                <a:gd name="connsiteY1" fmla="*/ 1281629 h 2235786"/>
                <a:gd name="connsiteX2" fmla="*/ 938938 w 3737797"/>
                <a:gd name="connsiteY2" fmla="*/ 1464509 h 2235786"/>
                <a:gd name="connsiteX3" fmla="*/ 1360357 w 3737797"/>
                <a:gd name="connsiteY3" fmla="*/ 128690 h 2235786"/>
                <a:gd name="connsiteX4" fmla="*/ 2592809 w 3737797"/>
                <a:gd name="connsiteY4" fmla="*/ 780697 h 2235786"/>
                <a:gd name="connsiteX5" fmla="*/ 2783640 w 3737797"/>
                <a:gd name="connsiteY5" fmla="*/ 49177 h 2235786"/>
                <a:gd name="connsiteX6" fmla="*/ 3737797 w 3737797"/>
                <a:gd name="connsiteY6" fmla="*/ 65080 h 2235786"/>
                <a:gd name="connsiteX7" fmla="*/ 3737797 w 3737797"/>
                <a:gd name="connsiteY7" fmla="*/ 65080 h 223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97" h="2235786">
                  <a:moveTo>
                    <a:pt x="684" y="2235786"/>
                  </a:moveTo>
                  <a:cubicBezTo>
                    <a:pt x="-1967" y="1822980"/>
                    <a:pt x="-4617" y="1410175"/>
                    <a:pt x="151759" y="1281629"/>
                  </a:cubicBezTo>
                  <a:cubicBezTo>
                    <a:pt x="308135" y="1153083"/>
                    <a:pt x="737505" y="1656665"/>
                    <a:pt x="938938" y="1464509"/>
                  </a:cubicBezTo>
                  <a:cubicBezTo>
                    <a:pt x="1140371" y="1272353"/>
                    <a:pt x="1084712" y="242659"/>
                    <a:pt x="1360357" y="128690"/>
                  </a:cubicBezTo>
                  <a:cubicBezTo>
                    <a:pt x="1636002" y="14721"/>
                    <a:pt x="2355595" y="793949"/>
                    <a:pt x="2592809" y="780697"/>
                  </a:cubicBezTo>
                  <a:cubicBezTo>
                    <a:pt x="2830023" y="767445"/>
                    <a:pt x="2592809" y="168446"/>
                    <a:pt x="2783640" y="49177"/>
                  </a:cubicBezTo>
                  <a:cubicBezTo>
                    <a:pt x="2974471" y="-70092"/>
                    <a:pt x="3737797" y="65080"/>
                    <a:pt x="3737797" y="65080"/>
                  </a:cubicBezTo>
                  <a:lnTo>
                    <a:pt x="3737797" y="6508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7FCB72D3-90E1-3D7D-8F59-7FAB8558B45E}"/>
                </a:ext>
              </a:extLst>
            </p:cNvPr>
            <p:cNvSpPr/>
            <p:nvPr/>
          </p:nvSpPr>
          <p:spPr>
            <a:xfrm>
              <a:off x="3820714" y="4381110"/>
              <a:ext cx="85871" cy="1242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A954527-AF76-DE76-76D2-2ACA3565F9BF}"/>
                </a:ext>
              </a:extLst>
            </p:cNvPr>
            <p:cNvSpPr/>
            <p:nvPr/>
          </p:nvSpPr>
          <p:spPr>
            <a:xfrm rot="17409869">
              <a:off x="7714684" y="2217041"/>
              <a:ext cx="85871" cy="17349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2DF3C-3353-D0FA-468C-298EA6BA9D9C}"/>
              </a:ext>
            </a:extLst>
          </p:cNvPr>
          <p:cNvGrpSpPr/>
          <p:nvPr/>
        </p:nvGrpSpPr>
        <p:grpSpPr>
          <a:xfrm>
            <a:off x="701527" y="2170178"/>
            <a:ext cx="4453467" cy="3031067"/>
            <a:chOff x="3505200" y="1524000"/>
            <a:chExt cx="4453467" cy="303106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E373893-3D68-3514-B034-1FA745E2C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6B000D-B9EC-D2DA-7B2C-214A8A9F7776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0FEDCB-F238-7295-8899-4E62574378E8}"/>
                </a:ext>
              </a:extLst>
            </p:cNvPr>
            <p:cNvGrpSpPr/>
            <p:nvPr/>
          </p:nvGrpSpPr>
          <p:grpSpPr>
            <a:xfrm>
              <a:off x="3820714" y="2169237"/>
              <a:ext cx="4023653" cy="2336088"/>
              <a:chOff x="3820714" y="2169237"/>
              <a:chExt cx="4023653" cy="233608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D7F28ED-8344-D55F-1EF4-61545C13773C}"/>
                  </a:ext>
                </a:extLst>
              </p:cNvPr>
              <p:cNvSpPr/>
              <p:nvPr/>
            </p:nvSpPr>
            <p:spPr>
              <a:xfrm>
                <a:off x="3863650" y="2169237"/>
                <a:ext cx="3737797" cy="2235786"/>
              </a:xfrm>
              <a:custGeom>
                <a:avLst/>
                <a:gdLst>
                  <a:gd name="connsiteX0" fmla="*/ 684 w 3737797"/>
                  <a:gd name="connsiteY0" fmla="*/ 2235786 h 2235786"/>
                  <a:gd name="connsiteX1" fmla="*/ 151759 w 3737797"/>
                  <a:gd name="connsiteY1" fmla="*/ 1281629 h 2235786"/>
                  <a:gd name="connsiteX2" fmla="*/ 938938 w 3737797"/>
                  <a:gd name="connsiteY2" fmla="*/ 1464509 h 2235786"/>
                  <a:gd name="connsiteX3" fmla="*/ 1360357 w 3737797"/>
                  <a:gd name="connsiteY3" fmla="*/ 128690 h 2235786"/>
                  <a:gd name="connsiteX4" fmla="*/ 2592809 w 3737797"/>
                  <a:gd name="connsiteY4" fmla="*/ 780697 h 2235786"/>
                  <a:gd name="connsiteX5" fmla="*/ 2783640 w 3737797"/>
                  <a:gd name="connsiteY5" fmla="*/ 49177 h 2235786"/>
                  <a:gd name="connsiteX6" fmla="*/ 3737797 w 3737797"/>
                  <a:gd name="connsiteY6" fmla="*/ 65080 h 2235786"/>
                  <a:gd name="connsiteX7" fmla="*/ 3737797 w 3737797"/>
                  <a:gd name="connsiteY7" fmla="*/ 65080 h 223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7797" h="2235786">
                    <a:moveTo>
                      <a:pt x="684" y="2235786"/>
                    </a:moveTo>
                    <a:cubicBezTo>
                      <a:pt x="-1967" y="1822980"/>
                      <a:pt x="-4617" y="1410175"/>
                      <a:pt x="151759" y="1281629"/>
                    </a:cubicBezTo>
                    <a:cubicBezTo>
                      <a:pt x="308135" y="1153083"/>
                      <a:pt x="737505" y="1656665"/>
                      <a:pt x="938938" y="1464509"/>
                    </a:cubicBezTo>
                    <a:cubicBezTo>
                      <a:pt x="1140371" y="1272353"/>
                      <a:pt x="1084712" y="242659"/>
                      <a:pt x="1360357" y="128690"/>
                    </a:cubicBezTo>
                    <a:cubicBezTo>
                      <a:pt x="1636002" y="14721"/>
                      <a:pt x="2355595" y="793949"/>
                      <a:pt x="2592809" y="780697"/>
                    </a:cubicBezTo>
                    <a:cubicBezTo>
                      <a:pt x="2830023" y="767445"/>
                      <a:pt x="2592809" y="168446"/>
                      <a:pt x="2783640" y="49177"/>
                    </a:cubicBezTo>
                    <a:cubicBezTo>
                      <a:pt x="2974471" y="-70092"/>
                      <a:pt x="3737797" y="65080"/>
                      <a:pt x="3737797" y="65080"/>
                    </a:cubicBezTo>
                    <a:lnTo>
                      <a:pt x="3737797" y="6508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60BB7BAD-FBC1-3AF0-4184-E7F86BEB3A9E}"/>
                  </a:ext>
                </a:extLst>
              </p:cNvPr>
              <p:cNvSpPr/>
              <p:nvPr/>
            </p:nvSpPr>
            <p:spPr>
              <a:xfrm>
                <a:off x="3820714" y="4381110"/>
                <a:ext cx="85871" cy="124215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132088BF-842E-C44B-3099-6BBB765EFB0F}"/>
                  </a:ext>
                </a:extLst>
              </p:cNvPr>
              <p:cNvSpPr/>
              <p:nvPr/>
            </p:nvSpPr>
            <p:spPr>
              <a:xfrm rot="17409869">
                <a:off x="7714684" y="2217041"/>
                <a:ext cx="85871" cy="17349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FFF695B-2895-EC76-EC8E-768646C56FFC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100A325-446E-EF87-08C6-A3A264133474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BD9CDEA-5AA2-001A-87F9-F1728B16C7E3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647D0E9-C962-9FFB-EE57-BE4D581FDE3D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532D974-FBC9-1401-92BF-0BD66780CCF1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3FFD58D-C2CE-5D07-B6D6-A89EE9082822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04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408390" y="983311"/>
            <a:ext cx="4897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..and similarly, the Straight line doesn’t fit’s the </a:t>
            </a:r>
            <a:r>
              <a:rPr lang="en-US" sz="2200" b="1" dirty="0">
                <a:solidFill>
                  <a:schemeClr val="accent2"/>
                </a:solidFill>
              </a:rPr>
              <a:t>Training Set </a:t>
            </a:r>
            <a:r>
              <a:rPr lang="en-US" sz="2200" dirty="0"/>
              <a:t>well, doesn’t capture the relationship between Height and weight, this is called </a:t>
            </a:r>
            <a:r>
              <a:rPr lang="en-US" sz="2400" b="1" dirty="0"/>
              <a:t>Underfitting</a:t>
            </a:r>
            <a:endParaRPr lang="en-US" sz="2200" b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EB8153-4282-0C7F-74FE-CD3597FA33BC}"/>
              </a:ext>
            </a:extLst>
          </p:cNvPr>
          <p:cNvGrpSpPr/>
          <p:nvPr/>
        </p:nvGrpSpPr>
        <p:grpSpPr>
          <a:xfrm>
            <a:off x="3028053" y="2722259"/>
            <a:ext cx="5343276" cy="3031067"/>
            <a:chOff x="3124863" y="1524000"/>
            <a:chExt cx="5343276" cy="303106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63F272-43A7-0081-7505-CCBF50D61C3C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143B7C7-5639-ECAB-BDB1-6BBB98444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336BD8D-22DC-197D-78D1-0D169A89F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080B705E-DC00-0496-4778-E0A79AA7EA84}"/>
                  </a:ext>
                </a:extLst>
              </p:cNvPr>
              <p:cNvSpPr/>
              <p:nvPr/>
            </p:nvSpPr>
            <p:spPr>
              <a:xfrm>
                <a:off x="4656667" y="350650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F3D7342-FE11-6EAB-AE4C-074D24A9CBBB}"/>
                  </a:ext>
                </a:extLst>
              </p:cNvPr>
              <p:cNvSpPr/>
              <p:nvPr/>
            </p:nvSpPr>
            <p:spPr>
              <a:xfrm>
                <a:off x="3920236" y="3253645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1C3A7F40-E51F-F18D-E67D-CB80B3A42269}"/>
                  </a:ext>
                </a:extLst>
              </p:cNvPr>
              <p:cNvSpPr/>
              <p:nvPr/>
            </p:nvSpPr>
            <p:spPr>
              <a:xfrm>
                <a:off x="5159280" y="217017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Flowchart: Connector 1023">
                <a:extLst>
                  <a:ext uri="{FF2B5EF4-FFF2-40B4-BE49-F238E27FC236}">
                    <a16:creationId xmlns:a16="http://schemas.microsoft.com/office/drawing/2014/main" id="{166E588B-BC9A-21C4-2F47-42750A8672D5}"/>
                  </a:ext>
                </a:extLst>
              </p:cNvPr>
              <p:cNvSpPr/>
              <p:nvPr/>
            </p:nvSpPr>
            <p:spPr>
              <a:xfrm>
                <a:off x="6518974" y="2144189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Flowchart: Connector 1024">
                <a:extLst>
                  <a:ext uri="{FF2B5EF4-FFF2-40B4-BE49-F238E27FC236}">
                    <a16:creationId xmlns:a16="http://schemas.microsoft.com/office/drawing/2014/main" id="{FB801DBA-94A1-EEAE-805A-61C41152BC17}"/>
                  </a:ext>
                </a:extLst>
              </p:cNvPr>
              <p:cNvSpPr/>
              <p:nvPr/>
            </p:nvSpPr>
            <p:spPr>
              <a:xfrm>
                <a:off x="6362278" y="2827871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Flowchart: Connector 1025">
                <a:extLst>
                  <a:ext uri="{FF2B5EF4-FFF2-40B4-BE49-F238E27FC236}">
                    <a16:creationId xmlns:a16="http://schemas.microsoft.com/office/drawing/2014/main" id="{6813FBED-ED67-BF40-A371-90A46563B9BD}"/>
                  </a:ext>
                </a:extLst>
              </p:cNvPr>
              <p:cNvSpPr/>
              <p:nvPr/>
            </p:nvSpPr>
            <p:spPr>
              <a:xfrm>
                <a:off x="7433338" y="210023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C50606C-7166-E907-9003-435EBCB83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56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883538-CD7E-7A09-610A-1FF310C0143D}"/>
              </a:ext>
            </a:extLst>
          </p:cNvPr>
          <p:cNvGrpSpPr/>
          <p:nvPr/>
        </p:nvGrpSpPr>
        <p:grpSpPr>
          <a:xfrm>
            <a:off x="1803305" y="1524000"/>
            <a:ext cx="6155362" cy="3683113"/>
            <a:chOff x="1803305" y="1524000"/>
            <a:chExt cx="6155362" cy="36831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26619-9B22-BD6D-8CF4-563A8F75A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1524000"/>
              <a:ext cx="0" cy="30310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5533C-7DCE-6DF4-EFAD-1EF4EF1DCF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4555067"/>
              <a:ext cx="4453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93E042-F772-E868-0803-65F3175B42BC}"/>
                </a:ext>
              </a:extLst>
            </p:cNvPr>
            <p:cNvSpPr txBox="1"/>
            <p:nvPr/>
          </p:nvSpPr>
          <p:spPr>
            <a:xfrm>
              <a:off x="4783667" y="4745448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C178AE-D880-DB17-0171-75E0B978D8AC}"/>
                </a:ext>
              </a:extLst>
            </p:cNvPr>
            <p:cNvSpPr txBox="1"/>
            <p:nvPr/>
          </p:nvSpPr>
          <p:spPr>
            <a:xfrm>
              <a:off x="1803305" y="2722420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Height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4574AE4-5177-7781-8C85-7C818F97452D}"/>
                </a:ext>
              </a:extLst>
            </p:cNvPr>
            <p:cNvSpPr/>
            <p:nvPr/>
          </p:nvSpPr>
          <p:spPr>
            <a:xfrm>
              <a:off x="4656667" y="350650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FCE9B45-80CB-1FAA-E66C-61124A7B087D}"/>
                </a:ext>
              </a:extLst>
            </p:cNvPr>
            <p:cNvSpPr/>
            <p:nvPr/>
          </p:nvSpPr>
          <p:spPr>
            <a:xfrm>
              <a:off x="3920236" y="3253645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E0568CDA-A87B-2712-0DD7-C9D7E53E9661}"/>
                </a:ext>
              </a:extLst>
            </p:cNvPr>
            <p:cNvSpPr/>
            <p:nvPr/>
          </p:nvSpPr>
          <p:spPr>
            <a:xfrm>
              <a:off x="4614767" y="266127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9964D37-3FEA-1C01-3FB7-844146CD763A}"/>
                </a:ext>
              </a:extLst>
            </p:cNvPr>
            <p:cNvSpPr/>
            <p:nvPr/>
          </p:nvSpPr>
          <p:spPr>
            <a:xfrm>
              <a:off x="5159280" y="217017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BF63097-8B02-2611-A090-D03405BE0642}"/>
                </a:ext>
              </a:extLst>
            </p:cNvPr>
            <p:cNvSpPr/>
            <p:nvPr/>
          </p:nvSpPr>
          <p:spPr>
            <a:xfrm>
              <a:off x="5854452" y="2037924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0A7A371-D253-E01B-9B17-9AA1999FF788}"/>
                </a:ext>
              </a:extLst>
            </p:cNvPr>
            <p:cNvSpPr/>
            <p:nvPr/>
          </p:nvSpPr>
          <p:spPr>
            <a:xfrm>
              <a:off x="3690580" y="4250223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BFC404AE-B2F0-490B-1255-EA50C002DC8F}"/>
                </a:ext>
              </a:extLst>
            </p:cNvPr>
            <p:cNvSpPr/>
            <p:nvPr/>
          </p:nvSpPr>
          <p:spPr>
            <a:xfrm>
              <a:off x="5413280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90FFFD7-E73F-4FE0-8680-355B6EA15D0F}"/>
                </a:ext>
              </a:extLst>
            </p:cNvPr>
            <p:cNvSpPr/>
            <p:nvPr/>
          </p:nvSpPr>
          <p:spPr>
            <a:xfrm>
              <a:off x="6518974" y="2144189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B35A16C-D815-2F50-6426-0E9BF142FE0B}"/>
                </a:ext>
              </a:extLst>
            </p:cNvPr>
            <p:cNvSpPr/>
            <p:nvPr/>
          </p:nvSpPr>
          <p:spPr>
            <a:xfrm>
              <a:off x="6362278" y="2827871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92C36AE-5858-ED69-F081-EE7055A2F3D3}"/>
                </a:ext>
              </a:extLst>
            </p:cNvPr>
            <p:cNvSpPr/>
            <p:nvPr/>
          </p:nvSpPr>
          <p:spPr>
            <a:xfrm>
              <a:off x="7179338" y="2170697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0AF220-784A-C93D-B770-CB00705666D8}"/>
                </a:ext>
              </a:extLst>
            </p:cNvPr>
            <p:cNvSpPr/>
            <p:nvPr/>
          </p:nvSpPr>
          <p:spPr>
            <a:xfrm>
              <a:off x="7433338" y="2100238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9AABDD0-8148-A35C-701B-F3E93E32F37E}"/>
                </a:ext>
              </a:extLst>
            </p:cNvPr>
            <p:cNvSpPr/>
            <p:nvPr/>
          </p:nvSpPr>
          <p:spPr>
            <a:xfrm>
              <a:off x="7251547" y="2953252"/>
              <a:ext cx="254000" cy="2666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2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26619-9B22-BD6D-8CF4-563A8F75A9AD}"/>
              </a:ext>
            </a:extLst>
          </p:cNvPr>
          <p:cNvCxnSpPr>
            <a:cxnSpLocks/>
          </p:cNvCxnSpPr>
          <p:nvPr/>
        </p:nvCxnSpPr>
        <p:spPr>
          <a:xfrm flipV="1">
            <a:off x="3505200" y="1524000"/>
            <a:ext cx="0" cy="303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5533C-7DCE-6DF4-EFAD-1EF4EF1DCF53}"/>
              </a:ext>
            </a:extLst>
          </p:cNvPr>
          <p:cNvCxnSpPr>
            <a:cxnSpLocks/>
          </p:cNvCxnSpPr>
          <p:nvPr/>
        </p:nvCxnSpPr>
        <p:spPr>
          <a:xfrm>
            <a:off x="3505200" y="4555067"/>
            <a:ext cx="4453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4574AE4-5177-7781-8C85-7C818F97452D}"/>
              </a:ext>
            </a:extLst>
          </p:cNvPr>
          <p:cNvSpPr/>
          <p:nvPr/>
        </p:nvSpPr>
        <p:spPr>
          <a:xfrm>
            <a:off x="4656667" y="350650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FCE9B45-80CB-1FAA-E66C-61124A7B087D}"/>
              </a:ext>
            </a:extLst>
          </p:cNvPr>
          <p:cNvSpPr/>
          <p:nvPr/>
        </p:nvSpPr>
        <p:spPr>
          <a:xfrm>
            <a:off x="3920236" y="3253645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0568CDA-A87B-2712-0DD7-C9D7E53E9661}"/>
              </a:ext>
            </a:extLst>
          </p:cNvPr>
          <p:cNvSpPr/>
          <p:nvPr/>
        </p:nvSpPr>
        <p:spPr>
          <a:xfrm>
            <a:off x="4614767" y="2661273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9964D37-3FEA-1C01-3FB7-844146CD763A}"/>
              </a:ext>
            </a:extLst>
          </p:cNvPr>
          <p:cNvSpPr/>
          <p:nvPr/>
        </p:nvSpPr>
        <p:spPr>
          <a:xfrm>
            <a:off x="5159280" y="217017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BF63097-8B02-2611-A090-D03405BE0642}"/>
              </a:ext>
            </a:extLst>
          </p:cNvPr>
          <p:cNvSpPr/>
          <p:nvPr/>
        </p:nvSpPr>
        <p:spPr>
          <a:xfrm>
            <a:off x="5854452" y="2037924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0A7A371-D253-E01B-9B17-9AA1999FF788}"/>
              </a:ext>
            </a:extLst>
          </p:cNvPr>
          <p:cNvSpPr/>
          <p:nvPr/>
        </p:nvSpPr>
        <p:spPr>
          <a:xfrm>
            <a:off x="3690580" y="4250223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FC404AE-B2F0-490B-1255-EA50C002DC8F}"/>
              </a:ext>
            </a:extLst>
          </p:cNvPr>
          <p:cNvSpPr/>
          <p:nvPr/>
        </p:nvSpPr>
        <p:spPr>
          <a:xfrm>
            <a:off x="5413280" y="2953252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90FFFD7-E73F-4FE0-8680-355B6EA15D0F}"/>
              </a:ext>
            </a:extLst>
          </p:cNvPr>
          <p:cNvSpPr/>
          <p:nvPr/>
        </p:nvSpPr>
        <p:spPr>
          <a:xfrm>
            <a:off x="6518974" y="2144189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B35A16C-D815-2F50-6426-0E9BF142FE0B}"/>
              </a:ext>
            </a:extLst>
          </p:cNvPr>
          <p:cNvSpPr/>
          <p:nvPr/>
        </p:nvSpPr>
        <p:spPr>
          <a:xfrm>
            <a:off x="6362278" y="2827871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2C36AE-5858-ED69-F081-EE7055A2F3D3}"/>
              </a:ext>
            </a:extLst>
          </p:cNvPr>
          <p:cNvSpPr/>
          <p:nvPr/>
        </p:nvSpPr>
        <p:spPr>
          <a:xfrm>
            <a:off x="7179338" y="2170697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30AF220-784A-C93D-B770-CB00705666D8}"/>
              </a:ext>
            </a:extLst>
          </p:cNvPr>
          <p:cNvSpPr/>
          <p:nvPr/>
        </p:nvSpPr>
        <p:spPr>
          <a:xfrm>
            <a:off x="7433338" y="210023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9AABDD0-8148-A35C-701B-F3E93E32F37E}"/>
              </a:ext>
            </a:extLst>
          </p:cNvPr>
          <p:cNvSpPr/>
          <p:nvPr/>
        </p:nvSpPr>
        <p:spPr>
          <a:xfrm>
            <a:off x="7251547" y="2953252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26619-9B22-BD6D-8CF4-563A8F75A9AD}"/>
              </a:ext>
            </a:extLst>
          </p:cNvPr>
          <p:cNvCxnSpPr>
            <a:cxnSpLocks/>
          </p:cNvCxnSpPr>
          <p:nvPr/>
        </p:nvCxnSpPr>
        <p:spPr>
          <a:xfrm flipV="1">
            <a:off x="3505200" y="1524000"/>
            <a:ext cx="0" cy="303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5533C-7DCE-6DF4-EFAD-1EF4EF1DCF53}"/>
              </a:ext>
            </a:extLst>
          </p:cNvPr>
          <p:cNvCxnSpPr>
            <a:cxnSpLocks/>
          </p:cNvCxnSpPr>
          <p:nvPr/>
        </p:nvCxnSpPr>
        <p:spPr>
          <a:xfrm>
            <a:off x="3505200" y="4555067"/>
            <a:ext cx="4453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4574AE4-5177-7781-8C85-7C818F97452D}"/>
              </a:ext>
            </a:extLst>
          </p:cNvPr>
          <p:cNvSpPr/>
          <p:nvPr/>
        </p:nvSpPr>
        <p:spPr>
          <a:xfrm>
            <a:off x="4656667" y="350650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FCE9B45-80CB-1FAA-E66C-61124A7B087D}"/>
              </a:ext>
            </a:extLst>
          </p:cNvPr>
          <p:cNvSpPr/>
          <p:nvPr/>
        </p:nvSpPr>
        <p:spPr>
          <a:xfrm>
            <a:off x="3920236" y="3253645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9964D37-3FEA-1C01-3FB7-844146CD763A}"/>
              </a:ext>
            </a:extLst>
          </p:cNvPr>
          <p:cNvSpPr/>
          <p:nvPr/>
        </p:nvSpPr>
        <p:spPr>
          <a:xfrm>
            <a:off x="5159280" y="217017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90FFFD7-E73F-4FE0-8680-355B6EA15D0F}"/>
              </a:ext>
            </a:extLst>
          </p:cNvPr>
          <p:cNvSpPr/>
          <p:nvPr/>
        </p:nvSpPr>
        <p:spPr>
          <a:xfrm>
            <a:off x="6518974" y="2144189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B35A16C-D815-2F50-6426-0E9BF142FE0B}"/>
              </a:ext>
            </a:extLst>
          </p:cNvPr>
          <p:cNvSpPr/>
          <p:nvPr/>
        </p:nvSpPr>
        <p:spPr>
          <a:xfrm>
            <a:off x="6362278" y="2827871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30AF220-784A-C93D-B770-CB00705666D8}"/>
              </a:ext>
            </a:extLst>
          </p:cNvPr>
          <p:cNvSpPr/>
          <p:nvPr/>
        </p:nvSpPr>
        <p:spPr>
          <a:xfrm>
            <a:off x="7433338" y="2100238"/>
            <a:ext cx="254000" cy="26669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8F2BB-A0A1-348B-FE32-A34A04E43AF2}"/>
              </a:ext>
            </a:extLst>
          </p:cNvPr>
          <p:cNvSpPr txBox="1"/>
          <p:nvPr/>
        </p:nvSpPr>
        <p:spPr>
          <a:xfrm>
            <a:off x="3657505" y="687913"/>
            <a:ext cx="4039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Orange Dots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2"/>
                </a:solidFill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59647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26619-9B22-BD6D-8CF4-563A8F75A9AD}"/>
              </a:ext>
            </a:extLst>
          </p:cNvPr>
          <p:cNvCxnSpPr>
            <a:cxnSpLocks/>
          </p:cNvCxnSpPr>
          <p:nvPr/>
        </p:nvCxnSpPr>
        <p:spPr>
          <a:xfrm flipV="1">
            <a:off x="3505200" y="1524000"/>
            <a:ext cx="0" cy="303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5533C-7DCE-6DF4-EFAD-1EF4EF1DCF53}"/>
              </a:ext>
            </a:extLst>
          </p:cNvPr>
          <p:cNvCxnSpPr>
            <a:cxnSpLocks/>
          </p:cNvCxnSpPr>
          <p:nvPr/>
        </p:nvCxnSpPr>
        <p:spPr>
          <a:xfrm>
            <a:off x="3505200" y="4555067"/>
            <a:ext cx="4453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0568CDA-A87B-2712-0DD7-C9D7E53E9661}"/>
              </a:ext>
            </a:extLst>
          </p:cNvPr>
          <p:cNvSpPr/>
          <p:nvPr/>
        </p:nvSpPr>
        <p:spPr>
          <a:xfrm>
            <a:off x="4614767" y="2661273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BF63097-8B02-2611-A090-D03405BE0642}"/>
              </a:ext>
            </a:extLst>
          </p:cNvPr>
          <p:cNvSpPr/>
          <p:nvPr/>
        </p:nvSpPr>
        <p:spPr>
          <a:xfrm>
            <a:off x="5854452" y="2037924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0A7A371-D253-E01B-9B17-9AA1999FF788}"/>
              </a:ext>
            </a:extLst>
          </p:cNvPr>
          <p:cNvSpPr/>
          <p:nvPr/>
        </p:nvSpPr>
        <p:spPr>
          <a:xfrm>
            <a:off x="3690580" y="4250223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FC404AE-B2F0-490B-1255-EA50C002DC8F}"/>
              </a:ext>
            </a:extLst>
          </p:cNvPr>
          <p:cNvSpPr/>
          <p:nvPr/>
        </p:nvSpPr>
        <p:spPr>
          <a:xfrm>
            <a:off x="5413280" y="2953252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92C36AE-5858-ED69-F081-EE7055A2F3D3}"/>
              </a:ext>
            </a:extLst>
          </p:cNvPr>
          <p:cNvSpPr/>
          <p:nvPr/>
        </p:nvSpPr>
        <p:spPr>
          <a:xfrm>
            <a:off x="7179338" y="2170697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9AABDD0-8148-A35C-701B-F3E93E32F37E}"/>
              </a:ext>
            </a:extLst>
          </p:cNvPr>
          <p:cNvSpPr/>
          <p:nvPr/>
        </p:nvSpPr>
        <p:spPr>
          <a:xfrm>
            <a:off x="7251547" y="2953252"/>
            <a:ext cx="254000" cy="2666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67752-73AA-7347-E14D-C7FDB7DB9A57}"/>
              </a:ext>
            </a:extLst>
          </p:cNvPr>
          <p:cNvSpPr txBox="1"/>
          <p:nvPr/>
        </p:nvSpPr>
        <p:spPr>
          <a:xfrm>
            <a:off x="3657505" y="687913"/>
            <a:ext cx="4039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6"/>
                </a:solidFill>
              </a:rPr>
              <a:t>Green Dots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6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29155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FBCCF-A0AA-3025-E1B7-7389AD3ADC8E}"/>
              </a:ext>
            </a:extLst>
          </p:cNvPr>
          <p:cNvSpPr txBox="1"/>
          <p:nvPr/>
        </p:nvSpPr>
        <p:spPr>
          <a:xfrm>
            <a:off x="2785533" y="2644170"/>
            <a:ext cx="64939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Training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60566-827F-A6AA-180A-ADDAC67B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7" y="-174752"/>
            <a:ext cx="1402630" cy="1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0DEFDE-D966-1DC8-CA93-AE4D35DF274D}"/>
              </a:ext>
            </a:extLst>
          </p:cNvPr>
          <p:cNvGrpSpPr/>
          <p:nvPr/>
        </p:nvGrpSpPr>
        <p:grpSpPr>
          <a:xfrm>
            <a:off x="3124863" y="1524000"/>
            <a:ext cx="5343276" cy="3031067"/>
            <a:chOff x="3124863" y="1524000"/>
            <a:chExt cx="5343276" cy="30310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08BB7F-4CDF-6D94-2E60-359DE3E5CADE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826619-9B22-BD6D-8CF4-563A8F75A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6F5533C-7DCE-6DF4-EFAD-1EF4EF1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4574AE4-5177-7781-8C85-7C818F97452D}"/>
                  </a:ext>
                </a:extLst>
              </p:cNvPr>
              <p:cNvSpPr/>
              <p:nvPr/>
            </p:nvSpPr>
            <p:spPr>
              <a:xfrm>
                <a:off x="4656667" y="350650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2FCE9B45-80CB-1FAA-E66C-61124A7B087D}"/>
                  </a:ext>
                </a:extLst>
              </p:cNvPr>
              <p:cNvSpPr/>
              <p:nvPr/>
            </p:nvSpPr>
            <p:spPr>
              <a:xfrm>
                <a:off x="3920236" y="3253645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29964D37-3FEA-1C01-3FB7-844146CD763A}"/>
                  </a:ext>
                </a:extLst>
              </p:cNvPr>
              <p:cNvSpPr/>
              <p:nvPr/>
            </p:nvSpPr>
            <p:spPr>
              <a:xfrm>
                <a:off x="5159280" y="217017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90FFFD7-E73F-4FE0-8680-355B6EA15D0F}"/>
                  </a:ext>
                </a:extLst>
              </p:cNvPr>
              <p:cNvSpPr/>
              <p:nvPr/>
            </p:nvSpPr>
            <p:spPr>
              <a:xfrm>
                <a:off x="6518974" y="2144189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B35A16C-D815-2F50-6426-0E9BF142FE0B}"/>
                  </a:ext>
                </a:extLst>
              </p:cNvPr>
              <p:cNvSpPr/>
              <p:nvPr/>
            </p:nvSpPr>
            <p:spPr>
              <a:xfrm>
                <a:off x="6362278" y="2827871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30AF220-784A-C93D-B770-CB00705666D8}"/>
                  </a:ext>
                </a:extLst>
              </p:cNvPr>
              <p:cNvSpPr/>
              <p:nvPr/>
            </p:nvSpPr>
            <p:spPr>
              <a:xfrm>
                <a:off x="7433338" y="210023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A47AAB-A398-683E-CF2A-7E46C2B93891}"/>
              </a:ext>
            </a:extLst>
          </p:cNvPr>
          <p:cNvSpPr txBox="1"/>
          <p:nvPr/>
        </p:nvSpPr>
        <p:spPr>
          <a:xfrm>
            <a:off x="4095543" y="348326"/>
            <a:ext cx="3301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machine learning algorithm we will be using is </a:t>
            </a:r>
            <a:r>
              <a:rPr lang="en-US" sz="22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3885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93E042-F772-E868-0803-65F3175B42BC}"/>
              </a:ext>
            </a:extLst>
          </p:cNvPr>
          <p:cNvSpPr txBox="1"/>
          <p:nvPr/>
        </p:nvSpPr>
        <p:spPr>
          <a:xfrm>
            <a:off x="4783667" y="474544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178AE-D880-DB17-0171-75E0B978D8AC}"/>
              </a:ext>
            </a:extLst>
          </p:cNvPr>
          <p:cNvSpPr txBox="1"/>
          <p:nvPr/>
        </p:nvSpPr>
        <p:spPr>
          <a:xfrm>
            <a:off x="1803305" y="2722420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0DEFDE-D966-1DC8-CA93-AE4D35DF274D}"/>
              </a:ext>
            </a:extLst>
          </p:cNvPr>
          <p:cNvGrpSpPr/>
          <p:nvPr/>
        </p:nvGrpSpPr>
        <p:grpSpPr>
          <a:xfrm>
            <a:off x="3124863" y="1524000"/>
            <a:ext cx="5343276" cy="3031067"/>
            <a:chOff x="3124863" y="1524000"/>
            <a:chExt cx="5343276" cy="30310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08BB7F-4CDF-6D94-2E60-359DE3E5CADE}"/>
                </a:ext>
              </a:extLst>
            </p:cNvPr>
            <p:cNvGrpSpPr/>
            <p:nvPr/>
          </p:nvGrpSpPr>
          <p:grpSpPr>
            <a:xfrm>
              <a:off x="3505200" y="1524000"/>
              <a:ext cx="4453467" cy="3031067"/>
              <a:chOff x="3505200" y="1524000"/>
              <a:chExt cx="4453467" cy="303106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826619-9B22-BD6D-8CF4-563A8F75A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1524000"/>
                <a:ext cx="0" cy="3031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6F5533C-7DCE-6DF4-EFAD-1EF4EF1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4555067"/>
                <a:ext cx="44534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4574AE4-5177-7781-8C85-7C818F97452D}"/>
                  </a:ext>
                </a:extLst>
              </p:cNvPr>
              <p:cNvSpPr/>
              <p:nvPr/>
            </p:nvSpPr>
            <p:spPr>
              <a:xfrm>
                <a:off x="4656667" y="350650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2FCE9B45-80CB-1FAA-E66C-61124A7B087D}"/>
                  </a:ext>
                </a:extLst>
              </p:cNvPr>
              <p:cNvSpPr/>
              <p:nvPr/>
            </p:nvSpPr>
            <p:spPr>
              <a:xfrm>
                <a:off x="3920236" y="3253645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29964D37-3FEA-1C01-3FB7-844146CD763A}"/>
                  </a:ext>
                </a:extLst>
              </p:cNvPr>
              <p:cNvSpPr/>
              <p:nvPr/>
            </p:nvSpPr>
            <p:spPr>
              <a:xfrm>
                <a:off x="5159280" y="217017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90FFFD7-E73F-4FE0-8680-355B6EA15D0F}"/>
                  </a:ext>
                </a:extLst>
              </p:cNvPr>
              <p:cNvSpPr/>
              <p:nvPr/>
            </p:nvSpPr>
            <p:spPr>
              <a:xfrm>
                <a:off x="6518974" y="2144189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B35A16C-D815-2F50-6426-0E9BF142FE0B}"/>
                  </a:ext>
                </a:extLst>
              </p:cNvPr>
              <p:cNvSpPr/>
              <p:nvPr/>
            </p:nvSpPr>
            <p:spPr>
              <a:xfrm>
                <a:off x="6362278" y="2827871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30AF220-784A-C93D-B770-CB00705666D8}"/>
                  </a:ext>
                </a:extLst>
              </p:cNvPr>
              <p:cNvSpPr/>
              <p:nvPr/>
            </p:nvSpPr>
            <p:spPr>
              <a:xfrm>
                <a:off x="7433338" y="2100238"/>
                <a:ext cx="254000" cy="26669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50E90F4-C01A-B023-A60A-45EF78B6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863" y="2302933"/>
              <a:ext cx="5343276" cy="11260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39DE58-1171-624A-509B-8F1A0AEEADA6}"/>
              </a:ext>
            </a:extLst>
          </p:cNvPr>
          <p:cNvSpPr txBox="1"/>
          <p:nvPr/>
        </p:nvSpPr>
        <p:spPr>
          <a:xfrm>
            <a:off x="2878683" y="355257"/>
            <a:ext cx="583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/>
              <a:t>Straight Line </a:t>
            </a:r>
            <a:r>
              <a:rPr lang="en-US" sz="2200" dirty="0"/>
              <a:t>will never capture the True relationship between Height and Weight no matter how well we fit it to </a:t>
            </a:r>
            <a:r>
              <a:rPr lang="en-US" sz="2200" b="1" dirty="0">
                <a:solidFill>
                  <a:schemeClr val="accent2"/>
                </a:solidFill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28505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413</Words>
  <Application>Microsoft Office PowerPoint</Application>
  <PresentationFormat>Widescreen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Topics to be covered: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Part A     Part of Future Connect Media’s IT Course   By Sagar Allagh    </dc:title>
  <dc:creator>Sagar Allagh</dc:creator>
  <cp:lastModifiedBy>Hassan Khalil</cp:lastModifiedBy>
  <cp:revision>7</cp:revision>
  <dcterms:created xsi:type="dcterms:W3CDTF">2023-02-28T14:03:51Z</dcterms:created>
  <dcterms:modified xsi:type="dcterms:W3CDTF">2023-04-05T17:31:06Z</dcterms:modified>
</cp:coreProperties>
</file>