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09" r:id="rId3"/>
    <p:sldId id="313" r:id="rId4"/>
    <p:sldId id="318" r:id="rId5"/>
    <p:sldId id="341" r:id="rId6"/>
    <p:sldId id="319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DA422-8294-F944-8633-7D94F499F782}" v="16" dt="2023-03-01T17:34:58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/>
    <p:restoredTop sz="94626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harma" userId="e303db5bbdf4098b" providerId="LiveId" clId="{F0FDA422-8294-F944-8633-7D94F499F782}"/>
    <pc:docChg chg="undo custSel modSld">
      <pc:chgData name="Abhishek Sharma" userId="e303db5bbdf4098b" providerId="LiveId" clId="{F0FDA422-8294-F944-8633-7D94F499F782}" dt="2023-03-01T17:34:58.932" v="55"/>
      <pc:docMkLst>
        <pc:docMk/>
      </pc:docMkLst>
      <pc:sldChg chg="addSp delSp modSp mod">
        <pc:chgData name="Abhishek Sharma" userId="e303db5bbdf4098b" providerId="LiveId" clId="{F0FDA422-8294-F944-8633-7D94F499F782}" dt="2023-03-01T17:34:32.522" v="42"/>
        <pc:sldMkLst>
          <pc:docMk/>
          <pc:sldMk cId="4081441969" sldId="257"/>
        </pc:sldMkLst>
        <pc:picChg chg="add del mod">
          <ac:chgData name="Abhishek Sharma" userId="e303db5bbdf4098b" providerId="LiveId" clId="{F0FDA422-8294-F944-8633-7D94F499F782}" dt="2023-03-01T17:34:32.026" v="41" actId="478"/>
          <ac:picMkLst>
            <pc:docMk/>
            <pc:sldMk cId="4081441969" sldId="257"/>
            <ac:picMk id="4" creationId="{C6D667FE-189B-23DD-1411-214498D9B2C2}"/>
          </ac:picMkLst>
        </pc:picChg>
        <pc:picChg chg="del">
          <ac:chgData name="Abhishek Sharma" userId="e303db5bbdf4098b" providerId="LiveId" clId="{F0FDA422-8294-F944-8633-7D94F499F782}" dt="2023-03-01T17:02:51.443" v="33" actId="478"/>
          <ac:picMkLst>
            <pc:docMk/>
            <pc:sldMk cId="4081441969" sldId="257"/>
            <ac:picMk id="5" creationId="{B7D6928C-A323-CA4E-7A97-53AB49237CFF}"/>
          </ac:picMkLst>
        </pc:picChg>
        <pc:picChg chg="add mod">
          <ac:chgData name="Abhishek Sharma" userId="e303db5bbdf4098b" providerId="LiveId" clId="{F0FDA422-8294-F944-8633-7D94F499F782}" dt="2023-03-01T17:34:32.522" v="42"/>
          <ac:picMkLst>
            <pc:docMk/>
            <pc:sldMk cId="4081441969" sldId="257"/>
            <ac:picMk id="8" creationId="{CA645E1A-DF15-194D-2045-5588780F0607}"/>
          </ac:picMkLst>
        </pc:picChg>
      </pc:sldChg>
      <pc:sldChg chg="addSp delSp modSp mod">
        <pc:chgData name="Abhishek Sharma" userId="e303db5bbdf4098b" providerId="LiveId" clId="{F0FDA422-8294-F944-8633-7D94F499F782}" dt="2023-03-01T17:34:34.932" v="43"/>
        <pc:sldMkLst>
          <pc:docMk/>
          <pc:sldMk cId="3165223379" sldId="258"/>
        </pc:sldMkLst>
        <pc:spChg chg="add del">
          <ac:chgData name="Abhishek Sharma" userId="e303db5bbdf4098b" providerId="LiveId" clId="{F0FDA422-8294-F944-8633-7D94F499F782}" dt="2023-03-01T17:34:18.860" v="37" actId="22"/>
          <ac:spMkLst>
            <pc:docMk/>
            <pc:sldMk cId="3165223379" sldId="258"/>
            <ac:spMk id="10" creationId="{EEE66EEE-7C10-8246-FE4C-11210DD8B943}"/>
          </ac:spMkLst>
        </pc:spChg>
        <pc:picChg chg="del">
          <ac:chgData name="Abhishek Sharma" userId="e303db5bbdf4098b" providerId="LiveId" clId="{F0FDA422-8294-F944-8633-7D94F499F782}" dt="2023-03-01T17:34:14.256" v="35" actId="478"/>
          <ac:picMkLst>
            <pc:docMk/>
            <pc:sldMk cId="3165223379" sldId="258"/>
            <ac:picMk id="8" creationId="{72E5C82E-040B-40D6-1D50-035A78EF9F99}"/>
          </ac:picMkLst>
        </pc:picChg>
        <pc:picChg chg="add del mod">
          <ac:chgData name="Abhishek Sharma" userId="e303db5bbdf4098b" providerId="LiveId" clId="{F0FDA422-8294-F944-8633-7D94F499F782}" dt="2023-03-01T17:34:26.672" v="40"/>
          <ac:picMkLst>
            <pc:docMk/>
            <pc:sldMk cId="3165223379" sldId="258"/>
            <ac:picMk id="11" creationId="{DB4CB1C8-A807-854D-3C6C-843941146064}"/>
          </ac:picMkLst>
        </pc:picChg>
        <pc:picChg chg="add mod">
          <ac:chgData name="Abhishek Sharma" userId="e303db5bbdf4098b" providerId="LiveId" clId="{F0FDA422-8294-F944-8633-7D94F499F782}" dt="2023-03-01T17:34:34.932" v="43"/>
          <ac:picMkLst>
            <pc:docMk/>
            <pc:sldMk cId="3165223379" sldId="258"/>
            <ac:picMk id="12" creationId="{90638B09-C51F-E4A9-CAF5-9A741AE309EE}"/>
          </ac:picMkLst>
        </pc:picChg>
      </pc:sldChg>
      <pc:sldChg chg="addSp delSp modSp mod">
        <pc:chgData name="Abhishek Sharma" userId="e303db5bbdf4098b" providerId="LiveId" clId="{F0FDA422-8294-F944-8633-7D94F499F782}" dt="2023-03-01T17:34:38.794" v="45"/>
        <pc:sldMkLst>
          <pc:docMk/>
          <pc:sldMk cId="2676741245" sldId="259"/>
        </pc:sldMkLst>
        <pc:picChg chg="del">
          <ac:chgData name="Abhishek Sharma" userId="e303db5bbdf4098b" providerId="LiveId" clId="{F0FDA422-8294-F944-8633-7D94F499F782}" dt="2023-03-01T17:34:37.360" v="44" actId="478"/>
          <ac:picMkLst>
            <pc:docMk/>
            <pc:sldMk cId="2676741245" sldId="259"/>
            <ac:picMk id="6" creationId="{6B3B4F68-0365-F8D2-3B51-7D828A1F40F4}"/>
          </ac:picMkLst>
        </pc:picChg>
        <pc:picChg chg="add mod">
          <ac:chgData name="Abhishek Sharma" userId="e303db5bbdf4098b" providerId="LiveId" clId="{F0FDA422-8294-F944-8633-7D94F499F782}" dt="2023-03-01T17:34:38.794" v="45"/>
          <ac:picMkLst>
            <pc:docMk/>
            <pc:sldMk cId="2676741245" sldId="259"/>
            <ac:picMk id="7" creationId="{4D8A6C40-344E-5A06-4EC3-7D00FBB7D4ED}"/>
          </ac:picMkLst>
        </pc:picChg>
      </pc:sldChg>
      <pc:sldChg chg="addSp delSp modSp mod">
        <pc:chgData name="Abhishek Sharma" userId="e303db5bbdf4098b" providerId="LiveId" clId="{F0FDA422-8294-F944-8633-7D94F499F782}" dt="2023-03-01T17:34:41.414" v="47"/>
        <pc:sldMkLst>
          <pc:docMk/>
          <pc:sldMk cId="2342321554" sldId="260"/>
        </pc:sldMkLst>
        <pc:picChg chg="del">
          <ac:chgData name="Abhishek Sharma" userId="e303db5bbdf4098b" providerId="LiveId" clId="{F0FDA422-8294-F944-8633-7D94F499F782}" dt="2023-03-01T17:34:41.052" v="46" actId="478"/>
          <ac:picMkLst>
            <pc:docMk/>
            <pc:sldMk cId="2342321554" sldId="260"/>
            <ac:picMk id="8" creationId="{E8C72FAD-D611-6D46-827A-45533B0C6EC0}"/>
          </ac:picMkLst>
        </pc:picChg>
        <pc:picChg chg="add mod">
          <ac:chgData name="Abhishek Sharma" userId="e303db5bbdf4098b" providerId="LiveId" clId="{F0FDA422-8294-F944-8633-7D94F499F782}" dt="2023-03-01T17:34:41.414" v="47"/>
          <ac:picMkLst>
            <pc:docMk/>
            <pc:sldMk cId="2342321554" sldId="260"/>
            <ac:picMk id="9" creationId="{03ED88D4-630D-1387-C251-4A5432D468DB}"/>
          </ac:picMkLst>
        </pc:picChg>
      </pc:sldChg>
      <pc:sldChg chg="addSp delSp modSp mod">
        <pc:chgData name="Abhishek Sharma" userId="e303db5bbdf4098b" providerId="LiveId" clId="{F0FDA422-8294-F944-8633-7D94F499F782}" dt="2023-03-01T17:34:47.202" v="49"/>
        <pc:sldMkLst>
          <pc:docMk/>
          <pc:sldMk cId="681780147" sldId="261"/>
        </pc:sldMkLst>
        <pc:picChg chg="del">
          <ac:chgData name="Abhishek Sharma" userId="e303db5bbdf4098b" providerId="LiveId" clId="{F0FDA422-8294-F944-8633-7D94F499F782}" dt="2023-03-01T17:34:44.857" v="48" actId="478"/>
          <ac:picMkLst>
            <pc:docMk/>
            <pc:sldMk cId="681780147" sldId="261"/>
            <ac:picMk id="5" creationId="{7DC85071-B6DB-3A74-DA6C-B4430D060018}"/>
          </ac:picMkLst>
        </pc:picChg>
        <pc:picChg chg="add mod">
          <ac:chgData name="Abhishek Sharma" userId="e303db5bbdf4098b" providerId="LiveId" clId="{F0FDA422-8294-F944-8633-7D94F499F782}" dt="2023-03-01T17:34:47.202" v="49"/>
          <ac:picMkLst>
            <pc:docMk/>
            <pc:sldMk cId="681780147" sldId="261"/>
            <ac:picMk id="6" creationId="{37A997EC-1FBC-56F8-872D-A6CF30CCA57A}"/>
          </ac:picMkLst>
        </pc:picChg>
      </pc:sldChg>
      <pc:sldChg chg="addSp delSp modSp mod">
        <pc:chgData name="Abhishek Sharma" userId="e303db5bbdf4098b" providerId="LiveId" clId="{F0FDA422-8294-F944-8633-7D94F499F782}" dt="2023-03-01T17:34:50.749" v="51"/>
        <pc:sldMkLst>
          <pc:docMk/>
          <pc:sldMk cId="2796939893" sldId="262"/>
        </pc:sldMkLst>
        <pc:picChg chg="add mod">
          <ac:chgData name="Abhishek Sharma" userId="e303db5bbdf4098b" providerId="LiveId" clId="{F0FDA422-8294-F944-8633-7D94F499F782}" dt="2023-03-01T17:34:50.749" v="51"/>
          <ac:picMkLst>
            <pc:docMk/>
            <pc:sldMk cId="2796939893" sldId="262"/>
            <ac:picMk id="3" creationId="{C6D5C8B2-8E5B-EDA2-477D-AAC267E778D0}"/>
          </ac:picMkLst>
        </pc:picChg>
        <pc:picChg chg="del">
          <ac:chgData name="Abhishek Sharma" userId="e303db5bbdf4098b" providerId="LiveId" clId="{F0FDA422-8294-F944-8633-7D94F499F782}" dt="2023-03-01T17:34:50.267" v="50" actId="478"/>
          <ac:picMkLst>
            <pc:docMk/>
            <pc:sldMk cId="2796939893" sldId="262"/>
            <ac:picMk id="6" creationId="{C4792F00-C6D7-E798-47B4-5B75226C7035}"/>
          </ac:picMkLst>
        </pc:picChg>
      </pc:sldChg>
      <pc:sldChg chg="addSp delSp modSp mod">
        <pc:chgData name="Abhishek Sharma" userId="e303db5bbdf4098b" providerId="LiveId" clId="{F0FDA422-8294-F944-8633-7D94F499F782}" dt="2023-03-01T17:34:56.320" v="53"/>
        <pc:sldMkLst>
          <pc:docMk/>
          <pc:sldMk cId="1105189443" sldId="263"/>
        </pc:sldMkLst>
        <pc:picChg chg="del">
          <ac:chgData name="Abhishek Sharma" userId="e303db5bbdf4098b" providerId="LiveId" clId="{F0FDA422-8294-F944-8633-7D94F499F782}" dt="2023-03-01T17:34:55.945" v="52" actId="478"/>
          <ac:picMkLst>
            <pc:docMk/>
            <pc:sldMk cId="1105189443" sldId="263"/>
            <ac:picMk id="8" creationId="{D406FFF8-026C-592A-DA6B-2BBBF4F682C4}"/>
          </ac:picMkLst>
        </pc:picChg>
        <pc:picChg chg="add mod">
          <ac:chgData name="Abhishek Sharma" userId="e303db5bbdf4098b" providerId="LiveId" clId="{F0FDA422-8294-F944-8633-7D94F499F782}" dt="2023-03-01T17:34:56.320" v="53"/>
          <ac:picMkLst>
            <pc:docMk/>
            <pc:sldMk cId="1105189443" sldId="263"/>
            <ac:picMk id="9" creationId="{9A12634E-E2DE-2328-3162-5493E6E49E58}"/>
          </ac:picMkLst>
        </pc:picChg>
      </pc:sldChg>
      <pc:sldChg chg="addSp delSp modSp mod">
        <pc:chgData name="Abhishek Sharma" userId="e303db5bbdf4098b" providerId="LiveId" clId="{F0FDA422-8294-F944-8633-7D94F499F782}" dt="2023-03-01T17:34:58.932" v="55"/>
        <pc:sldMkLst>
          <pc:docMk/>
          <pc:sldMk cId="1784041833" sldId="266"/>
        </pc:sldMkLst>
        <pc:picChg chg="add mod">
          <ac:chgData name="Abhishek Sharma" userId="e303db5bbdf4098b" providerId="LiveId" clId="{F0FDA422-8294-F944-8633-7D94F499F782}" dt="2023-03-01T17:34:58.932" v="55"/>
          <ac:picMkLst>
            <pc:docMk/>
            <pc:sldMk cId="1784041833" sldId="266"/>
            <ac:picMk id="2" creationId="{35080817-2F87-18DC-A7E9-4D1874DCEFC9}"/>
          </ac:picMkLst>
        </pc:picChg>
        <pc:picChg chg="del">
          <ac:chgData name="Abhishek Sharma" userId="e303db5bbdf4098b" providerId="LiveId" clId="{F0FDA422-8294-F944-8633-7D94F499F782}" dt="2023-03-01T17:34:58.585" v="54" actId="478"/>
          <ac:picMkLst>
            <pc:docMk/>
            <pc:sldMk cId="1784041833" sldId="266"/>
            <ac:picMk id="11" creationId="{FBC67545-DA06-5F35-6165-BB99E4146E74}"/>
          </ac:picMkLst>
        </pc:picChg>
      </pc:sldChg>
      <pc:sldChg chg="addSp delSp modSp mod setBg">
        <pc:chgData name="Abhishek Sharma" userId="e303db5bbdf4098b" providerId="LiveId" clId="{F0FDA422-8294-F944-8633-7D94F499F782}" dt="2023-03-01T16:58:49.069" v="21" actId="1076"/>
        <pc:sldMkLst>
          <pc:docMk/>
          <pc:sldMk cId="137067940" sldId="308"/>
        </pc:sldMkLst>
        <pc:spChg chg="del mod">
          <ac:chgData name="Abhishek Sharma" userId="e303db5bbdf4098b" providerId="LiveId" clId="{F0FDA422-8294-F944-8633-7D94F499F782}" dt="2023-03-01T16:56:25.825" v="3" actId="478"/>
          <ac:spMkLst>
            <pc:docMk/>
            <pc:sldMk cId="137067940" sldId="308"/>
            <ac:spMk id="2" creationId="{1E940165-F3A9-6CF9-1756-0BAE8C81C473}"/>
          </ac:spMkLst>
        </pc:spChg>
        <pc:spChg chg="add mo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3" creationId="{983E4CF1-E0ED-E53C-2A16-FD116B7E3A63}"/>
          </ac:spMkLst>
        </pc:spChg>
        <pc:spChg chg="add mod">
          <ac:chgData name="Abhishek Sharma" userId="e303db5bbdf4098b" providerId="LiveId" clId="{F0FDA422-8294-F944-8633-7D94F499F782}" dt="2023-03-01T16:58:38.730" v="19" actId="20577"/>
          <ac:spMkLst>
            <pc:docMk/>
            <pc:sldMk cId="137067940" sldId="308"/>
            <ac:spMk id="5" creationId="{517B2E92-63C2-9DF9-AACD-EB7BA8D65405}"/>
          </ac:spMkLst>
        </pc:spChg>
        <pc:spChg chg="add mod">
          <ac:chgData name="Abhishek Sharma" userId="e303db5bbdf4098b" providerId="LiveId" clId="{F0FDA422-8294-F944-8633-7D94F499F782}" dt="2023-03-01T16:58:10.640" v="17" actId="1076"/>
          <ac:spMkLst>
            <pc:docMk/>
            <pc:sldMk cId="137067940" sldId="308"/>
            <ac:spMk id="6" creationId="{281F11B1-F9D4-D39D-369A-077A0170438F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2" creationId="{197C305C-0E98-44D5-A930-21F23CC52F93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4" creationId="{A3473CF9-37EB-43E7-89EF-D2D1C53D1DAC}"/>
          </ac:spMkLst>
        </pc:spChg>
        <pc:spChg chg="add del">
          <ac:chgData name="Abhishek Sharma" userId="e303db5bbdf4098b" providerId="LiveId" clId="{F0FDA422-8294-F944-8633-7D94F499F782}" dt="2023-03-01T16:58:05.263" v="15" actId="26606"/>
          <ac:spMkLst>
            <pc:docMk/>
            <pc:sldMk cId="137067940" sldId="308"/>
            <ac:spMk id="16" creationId="{586B4EF9-43BA-4655-A6FF-1D8E21574C95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18" creationId="{114A821F-8663-46BA-8CC0-D4C44F639F3A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19" creationId="{1D50F262-343C-4101-AB3C-9DA1072F7305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0" creationId="{67EF550F-47CE-4FB2-9DAC-12AD835C833D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2" creationId="{6A0924B3-0260-445E-AFD7-9533C0D1B3C9}"/>
          </ac:spMkLst>
        </pc:spChg>
        <pc:spChg chg="add">
          <ac:chgData name="Abhishek Sharma" userId="e303db5bbdf4098b" providerId="LiveId" clId="{F0FDA422-8294-F944-8633-7D94F499F782}" dt="2023-03-01T16:58:05.271" v="16" actId="26606"/>
          <ac:spMkLst>
            <pc:docMk/>
            <pc:sldMk cId="137067940" sldId="308"/>
            <ac:spMk id="23" creationId="{7C34E8CB-B972-4A94-8469-315C10C2AA93}"/>
          </ac:spMkLst>
        </pc:spChg>
        <pc:picChg chg="del">
          <ac:chgData name="Abhishek Sharma" userId="e303db5bbdf4098b" providerId="LiveId" clId="{F0FDA422-8294-F944-8633-7D94F499F782}" dt="2023-03-01T16:56:20.259" v="0" actId="478"/>
          <ac:picMkLst>
            <pc:docMk/>
            <pc:sldMk cId="137067940" sldId="308"/>
            <ac:picMk id="4" creationId="{F9D11F23-DF40-13D1-1CC6-D9518F51EAA8}"/>
          </ac:picMkLst>
        </pc:picChg>
        <pc:picChg chg="add del mod">
          <ac:chgData name="Abhishek Sharma" userId="e303db5bbdf4098b" providerId="LiveId" clId="{F0FDA422-8294-F944-8633-7D94F499F782}" dt="2023-03-01T16:57:07.941" v="5" actId="478"/>
          <ac:picMkLst>
            <pc:docMk/>
            <pc:sldMk cId="137067940" sldId="308"/>
            <ac:picMk id="7" creationId="{E127AD36-68A9-A57F-64EB-747B05DBB285}"/>
          </ac:picMkLst>
        </pc:picChg>
        <pc:picChg chg="add del">
          <ac:chgData name="Abhishek Sharma" userId="e303db5bbdf4098b" providerId="LiveId" clId="{F0FDA422-8294-F944-8633-7D94F499F782}" dt="2023-03-01T16:58:05.263" v="15" actId="26606"/>
          <ac:picMkLst>
            <pc:docMk/>
            <pc:sldMk cId="137067940" sldId="308"/>
            <ac:picMk id="8" creationId="{CF12036F-0695-3A8C-4EFD-D9735531DAFE}"/>
          </ac:picMkLst>
        </pc:picChg>
        <pc:picChg chg="add mod">
          <ac:chgData name="Abhishek Sharma" userId="e303db5bbdf4098b" providerId="LiveId" clId="{F0FDA422-8294-F944-8633-7D94F499F782}" dt="2023-03-01T16:58:49.069" v="21" actId="1076"/>
          <ac:picMkLst>
            <pc:docMk/>
            <pc:sldMk cId="137067940" sldId="308"/>
            <ac:picMk id="9" creationId="{DB548CA5-C287-9969-A553-3DC251967D25}"/>
          </ac:picMkLst>
        </pc:picChg>
        <pc:picChg chg="add">
          <ac:chgData name="Abhishek Sharma" userId="e303db5bbdf4098b" providerId="LiveId" clId="{F0FDA422-8294-F944-8633-7D94F499F782}" dt="2023-03-01T16:58:05.271" v="16" actId="26606"/>
          <ac:picMkLst>
            <pc:docMk/>
            <pc:sldMk cId="137067940" sldId="308"/>
            <ac:picMk id="21" creationId="{53F19AF1-DF00-6B73-5A80-88F8C1E6EC3F}"/>
          </ac:picMkLst>
        </pc:picChg>
      </pc:sldChg>
      <pc:sldChg chg="addSp delSp modSp mod">
        <pc:chgData name="Abhishek Sharma" userId="e303db5bbdf4098b" providerId="LiveId" clId="{F0FDA422-8294-F944-8633-7D94F499F782}" dt="2023-03-01T17:00:02.015" v="24"/>
        <pc:sldMkLst>
          <pc:docMk/>
          <pc:sldMk cId="3916604452" sldId="309"/>
        </pc:sldMkLst>
        <pc:spChg chg="del">
          <ac:chgData name="Abhishek Sharma" userId="e303db5bbdf4098b" providerId="LiveId" clId="{F0FDA422-8294-F944-8633-7D94F499F782}" dt="2023-03-01T16:59:51.613" v="23" actId="26606"/>
          <ac:spMkLst>
            <pc:docMk/>
            <pc:sldMk cId="3916604452" sldId="309"/>
            <ac:spMk id="3" creationId="{83DE8988-CF4F-F3DF-33CB-1176CF4B2DFA}"/>
          </ac:spMkLst>
        </pc:spChg>
        <pc:graphicFrameChg chg="add">
          <ac:chgData name="Abhishek Sharma" userId="e303db5bbdf4098b" providerId="LiveId" clId="{F0FDA422-8294-F944-8633-7D94F499F782}" dt="2023-03-01T16:59:51.613" v="23" actId="26606"/>
          <ac:graphicFrameMkLst>
            <pc:docMk/>
            <pc:sldMk cId="3916604452" sldId="309"/>
            <ac:graphicFrameMk id="5" creationId="{767040DF-2329-A9CD-7994-9814C6C92E47}"/>
          </ac:graphicFrameMkLst>
        </pc:graphicFrameChg>
        <pc:picChg chg="del">
          <ac:chgData name="Abhishek Sharma" userId="e303db5bbdf4098b" providerId="LiveId" clId="{F0FDA422-8294-F944-8633-7D94F499F782}" dt="2023-03-01T16:59:24.410" v="22" actId="478"/>
          <ac:picMkLst>
            <pc:docMk/>
            <pc:sldMk cId="3916604452" sldId="309"/>
            <ac:picMk id="4" creationId="{324D0DAD-9483-542C-043E-56FF8923E0D3}"/>
          </ac:picMkLst>
        </pc:picChg>
        <pc:picChg chg="add mod">
          <ac:chgData name="Abhishek Sharma" userId="e303db5bbdf4098b" providerId="LiveId" clId="{F0FDA422-8294-F944-8633-7D94F499F782}" dt="2023-03-01T17:00:02.015" v="24"/>
          <ac:picMkLst>
            <pc:docMk/>
            <pc:sldMk cId="3916604452" sldId="309"/>
            <ac:picMk id="6" creationId="{F975213E-D4F9-E5B7-DECC-B88AEF239DA1}"/>
          </ac:picMkLst>
        </pc:picChg>
      </pc:sldChg>
      <pc:sldChg chg="addSp delSp modSp mod setBg">
        <pc:chgData name="Abhishek Sharma" userId="e303db5bbdf4098b" providerId="LiveId" clId="{F0FDA422-8294-F944-8633-7D94F499F782}" dt="2023-03-01T17:02:14.062" v="27"/>
        <pc:sldMkLst>
          <pc:docMk/>
          <pc:sldMk cId="1311312535" sldId="310"/>
        </pc:sldMkLst>
        <pc:spChg chg="mo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2" creationId="{33BEB60A-F0F5-4D59-BC71-4AE56B24802C}"/>
          </ac:spMkLst>
        </pc:spChg>
        <pc:spChg chg="mo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3" creationId="{976BD09D-A741-44F1-8489-34C639BF7E12}"/>
          </ac:spMkLst>
        </pc:spChg>
        <pc:spChg chg="ad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8" creationId="{100EDD19-6802-4EC3-95CE-CFFAB042CFD6}"/>
          </ac:spMkLst>
        </pc:spChg>
        <pc:spChg chg="add">
          <ac:chgData name="Abhishek Sharma" userId="e303db5bbdf4098b" providerId="LiveId" clId="{F0FDA422-8294-F944-8633-7D94F499F782}" dt="2023-03-01T17:02:12.583" v="26" actId="26606"/>
          <ac:spMkLst>
            <pc:docMk/>
            <pc:sldMk cId="1311312535" sldId="310"/>
            <ac:spMk id="10" creationId="{DB17E863-922E-4C26-BD64-E8FD41D28661}"/>
          </ac:spMkLst>
        </pc:spChg>
        <pc:picChg chg="del">
          <ac:chgData name="Abhishek Sharma" userId="e303db5bbdf4098b" providerId="LiveId" clId="{F0FDA422-8294-F944-8633-7D94F499F782}" dt="2023-03-01T17:01:48.929" v="25" actId="478"/>
          <ac:picMkLst>
            <pc:docMk/>
            <pc:sldMk cId="1311312535" sldId="310"/>
            <ac:picMk id="4" creationId="{901D86B7-D9E2-16D1-8C16-F75A677877F0}"/>
          </ac:picMkLst>
        </pc:picChg>
        <pc:picChg chg="add mod">
          <ac:chgData name="Abhishek Sharma" userId="e303db5bbdf4098b" providerId="LiveId" clId="{F0FDA422-8294-F944-8633-7D94F499F782}" dt="2023-03-01T17:02:14.062" v="27"/>
          <ac:picMkLst>
            <pc:docMk/>
            <pc:sldMk cId="1311312535" sldId="310"/>
            <ac:picMk id="5" creationId="{F669E88F-4E2C-2F28-BD67-0E3F9C106158}"/>
          </ac:picMkLst>
        </pc:picChg>
      </pc:sldChg>
      <pc:sldChg chg="addSp delSp modSp mod setBg">
        <pc:chgData name="Abhishek Sharma" userId="e303db5bbdf4098b" providerId="LiveId" clId="{F0FDA422-8294-F944-8633-7D94F499F782}" dt="2023-03-01T17:02:46.121" v="32"/>
        <pc:sldMkLst>
          <pc:docMk/>
          <pc:sldMk cId="248036352" sldId="311"/>
        </pc:sldMkLst>
        <pc:spChg chg="mo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" creationId="{1A344491-E6A3-28E6-0F9E-CFF102871EDB}"/>
          </ac:spMkLst>
        </pc:spChg>
        <pc:spChg chg="mo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" creationId="{EF7DE89A-C789-6077-8043-94F675F4084B}"/>
          </ac:spMkLst>
        </pc:spChg>
        <pc:spChg chg="add del">
          <ac:chgData name="Abhishek Sharma" userId="e303db5bbdf4098b" providerId="LiveId" clId="{F0FDA422-8294-F944-8633-7D94F499F782}" dt="2023-03-01T17:02:43.743" v="30" actId="26606"/>
          <ac:spMkLst>
            <pc:docMk/>
            <pc:sldMk cId="248036352" sldId="311"/>
            <ac:spMk id="8" creationId="{D038248A-211C-4EEC-8401-C761B929FB52}"/>
          </ac:spMkLst>
        </pc:spChg>
        <pc:spChg chg="add del">
          <ac:chgData name="Abhishek Sharma" userId="e303db5bbdf4098b" providerId="LiveId" clId="{F0FDA422-8294-F944-8633-7D94F499F782}" dt="2023-03-01T17:02:43.743" v="30" actId="26606"/>
          <ac:spMkLst>
            <pc:docMk/>
            <pc:sldMk cId="248036352" sldId="311"/>
            <ac:spMk id="10" creationId="{C30A849F-66D9-40C8-BEC8-35AFF8F4568F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4" creationId="{E92FEB64-6EEA-4759-B4A4-BD2C1E660BA8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5" creationId="{B10BB131-AC8E-4A8E-A5D1-36260F720C3B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6" creationId="{14847E93-7DC1-4D4B-8829-B19AA7137C50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7" creationId="{5566D6E1-03A1-4D73-A4E0-35D74D568A04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8" creationId="{9F835A99-04AC-494A-A572-AFE8413CC938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29" creationId="{7B786209-1B0B-4CA9-9BDD-F7327066A84D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0" creationId="{2D2964BB-484D-45AE-AD66-D407D0629652}"/>
          </ac:spMkLst>
        </pc:spChg>
        <pc:spChg chg="add">
          <ac:chgData name="Abhishek Sharma" userId="e303db5bbdf4098b" providerId="LiveId" clId="{F0FDA422-8294-F944-8633-7D94F499F782}" dt="2023-03-01T17:02:43.751" v="31" actId="26606"/>
          <ac:spMkLst>
            <pc:docMk/>
            <pc:sldMk cId="248036352" sldId="311"/>
            <ac:spMk id="31" creationId="{6691AC69-A76E-4DAB-B565-468B6B87ACF3}"/>
          </ac:spMkLst>
        </pc:spChg>
        <pc:grpChg chg="add del">
          <ac:chgData name="Abhishek Sharma" userId="e303db5bbdf4098b" providerId="LiveId" clId="{F0FDA422-8294-F944-8633-7D94F499F782}" dt="2023-03-01T17:02:43.743" v="30" actId="26606"/>
          <ac:grpSpMkLst>
            <pc:docMk/>
            <pc:sldMk cId="248036352" sldId="311"/>
            <ac:grpSpMk id="12" creationId="{04542298-A2B1-480F-A11C-A40EDD19B857}"/>
          </ac:grpSpMkLst>
        </pc:grpChg>
        <pc:grpChg chg="add del">
          <ac:chgData name="Abhishek Sharma" userId="e303db5bbdf4098b" providerId="LiveId" clId="{F0FDA422-8294-F944-8633-7D94F499F782}" dt="2023-03-01T17:02:43.743" v="30" actId="26606"/>
          <ac:grpSpMkLst>
            <pc:docMk/>
            <pc:sldMk cId="248036352" sldId="311"/>
            <ac:grpSpMk id="18" creationId="{2A5C9C35-2375-49EB-B99C-17C87D42FE7C}"/>
          </ac:grpSpMkLst>
        </pc:grpChg>
        <pc:picChg chg="del">
          <ac:chgData name="Abhishek Sharma" userId="e303db5bbdf4098b" providerId="LiveId" clId="{F0FDA422-8294-F944-8633-7D94F499F782}" dt="2023-03-01T17:02:18.807" v="28" actId="478"/>
          <ac:picMkLst>
            <pc:docMk/>
            <pc:sldMk cId="248036352" sldId="311"/>
            <ac:picMk id="4" creationId="{EDD9780B-F9DF-A64A-6C77-82B208E1C45F}"/>
          </ac:picMkLst>
        </pc:picChg>
        <pc:picChg chg="add mod">
          <ac:chgData name="Abhishek Sharma" userId="e303db5bbdf4098b" providerId="LiveId" clId="{F0FDA422-8294-F944-8633-7D94F499F782}" dt="2023-03-01T17:02:46.121" v="32"/>
          <ac:picMkLst>
            <pc:docMk/>
            <pc:sldMk cId="248036352" sldId="311"/>
            <ac:picMk id="5" creationId="{E3B71C56-E24A-D125-F6F9-26FEE2F30C4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D9ED6-4606-40F6-9908-E78318C823BC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</dgm:pt>
    <dgm:pt modelId="{2CF7B614-8FF4-418E-BD65-2394DBA29002}">
      <dgm:prSet phldrT="[Text]" custT="1"/>
      <dgm:spPr/>
      <dgm:t>
        <a:bodyPr/>
        <a:lstStyle/>
        <a:p>
          <a:r>
            <a:rPr lang="en-US" sz="4400" dirty="0"/>
            <a:t>Cross Validation</a:t>
          </a:r>
        </a:p>
      </dgm:t>
    </dgm:pt>
    <dgm:pt modelId="{C3F19F06-0BAB-4052-B611-B842476F58AF}" type="parTrans" cxnId="{E48E626F-3013-4A49-B0CF-B8A3DE55C25A}">
      <dgm:prSet/>
      <dgm:spPr/>
      <dgm:t>
        <a:bodyPr/>
        <a:lstStyle/>
        <a:p>
          <a:endParaRPr lang="en-US"/>
        </a:p>
      </dgm:t>
    </dgm:pt>
    <dgm:pt modelId="{F1840F2C-E223-4E57-8E95-5DD0AA017E93}" type="sibTrans" cxnId="{E48E626F-3013-4A49-B0CF-B8A3DE55C25A}">
      <dgm:prSet/>
      <dgm:spPr/>
      <dgm:t>
        <a:bodyPr/>
        <a:lstStyle/>
        <a:p>
          <a:endParaRPr lang="en-US"/>
        </a:p>
      </dgm:t>
    </dgm:pt>
    <dgm:pt modelId="{321A82DA-22B8-492B-882E-2377D3CDA457}">
      <dgm:prSet phldrT="[Text]"/>
      <dgm:spPr/>
      <dgm:t>
        <a:bodyPr/>
        <a:lstStyle/>
        <a:p>
          <a:r>
            <a:rPr lang="en-US" dirty="0"/>
            <a:t>Types of Cross Validation </a:t>
          </a:r>
        </a:p>
      </dgm:t>
    </dgm:pt>
    <dgm:pt modelId="{30C4BEEE-7CF3-4CA9-8F32-230B247B0EE6}" type="parTrans" cxnId="{22080B8F-6B25-4660-A67A-FEB87D38A729}">
      <dgm:prSet/>
      <dgm:spPr/>
      <dgm:t>
        <a:bodyPr/>
        <a:lstStyle/>
        <a:p>
          <a:endParaRPr lang="en-US"/>
        </a:p>
      </dgm:t>
    </dgm:pt>
    <dgm:pt modelId="{CB5F3495-2EE3-4B72-AD50-E24F09F2C754}" type="sibTrans" cxnId="{22080B8F-6B25-4660-A67A-FEB87D38A729}">
      <dgm:prSet/>
      <dgm:spPr/>
      <dgm:t>
        <a:bodyPr/>
        <a:lstStyle/>
        <a:p>
          <a:endParaRPr lang="en-US"/>
        </a:p>
      </dgm:t>
    </dgm:pt>
    <dgm:pt modelId="{B0DCED1C-3B7E-4639-AC1B-35354946CADE}" type="pres">
      <dgm:prSet presAssocID="{C44D9ED6-4606-40F6-9908-E78318C823BC}" presName="linearFlow" presStyleCnt="0">
        <dgm:presLayoutVars>
          <dgm:dir/>
          <dgm:resizeHandles val="exact"/>
        </dgm:presLayoutVars>
      </dgm:prSet>
      <dgm:spPr/>
    </dgm:pt>
    <dgm:pt modelId="{1907C56E-468B-4790-AC66-0471136E360A}" type="pres">
      <dgm:prSet presAssocID="{2CF7B614-8FF4-418E-BD65-2394DBA29002}" presName="composite" presStyleCnt="0"/>
      <dgm:spPr/>
    </dgm:pt>
    <dgm:pt modelId="{6134A076-7BC2-414C-8A9F-C60F1BE2F18E}" type="pres">
      <dgm:prSet presAssocID="{2CF7B614-8FF4-418E-BD65-2394DBA29002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E91B0483-DB88-4344-A5E4-1B386845C151}" type="pres">
      <dgm:prSet presAssocID="{2CF7B614-8FF4-418E-BD65-2394DBA29002}" presName="txShp" presStyleLbl="node1" presStyleIdx="0" presStyleCnt="2">
        <dgm:presLayoutVars>
          <dgm:bulletEnabled val="1"/>
        </dgm:presLayoutVars>
      </dgm:prSet>
      <dgm:spPr/>
    </dgm:pt>
    <dgm:pt modelId="{71311B60-3655-4A95-93FA-D4A759984D26}" type="pres">
      <dgm:prSet presAssocID="{F1840F2C-E223-4E57-8E95-5DD0AA017E93}" presName="spacing" presStyleCnt="0"/>
      <dgm:spPr/>
    </dgm:pt>
    <dgm:pt modelId="{947D5407-9E41-46A1-8164-6C601238013D}" type="pres">
      <dgm:prSet presAssocID="{321A82DA-22B8-492B-882E-2377D3CDA457}" presName="composite" presStyleCnt="0"/>
      <dgm:spPr/>
    </dgm:pt>
    <dgm:pt modelId="{5916E8E2-C3FB-4610-9EE7-64867CAAC6FB}" type="pres">
      <dgm:prSet presAssocID="{321A82DA-22B8-492B-882E-2377D3CDA457}" presName="imgShp" presStyleLbl="fgImgPlac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56DF85FE-E03C-44E0-B012-14D4DA8AF0DA}" type="pres">
      <dgm:prSet presAssocID="{321A82DA-22B8-492B-882E-2377D3CDA457}" presName="txShp" presStyleLbl="node1" presStyleIdx="1" presStyleCnt="2">
        <dgm:presLayoutVars>
          <dgm:bulletEnabled val="1"/>
        </dgm:presLayoutVars>
      </dgm:prSet>
      <dgm:spPr/>
    </dgm:pt>
  </dgm:ptLst>
  <dgm:cxnLst>
    <dgm:cxn modelId="{96448C15-35D8-4E6F-9615-AB4979884CD0}" type="presOf" srcId="{C44D9ED6-4606-40F6-9908-E78318C823BC}" destId="{B0DCED1C-3B7E-4639-AC1B-35354946CADE}" srcOrd="0" destOrd="0" presId="urn:microsoft.com/office/officeart/2005/8/layout/vList3"/>
    <dgm:cxn modelId="{C3937416-3E54-406E-9293-17491DB2A788}" type="presOf" srcId="{321A82DA-22B8-492B-882E-2377D3CDA457}" destId="{56DF85FE-E03C-44E0-B012-14D4DA8AF0DA}" srcOrd="0" destOrd="0" presId="urn:microsoft.com/office/officeart/2005/8/layout/vList3"/>
    <dgm:cxn modelId="{E48E626F-3013-4A49-B0CF-B8A3DE55C25A}" srcId="{C44D9ED6-4606-40F6-9908-E78318C823BC}" destId="{2CF7B614-8FF4-418E-BD65-2394DBA29002}" srcOrd="0" destOrd="0" parTransId="{C3F19F06-0BAB-4052-B611-B842476F58AF}" sibTransId="{F1840F2C-E223-4E57-8E95-5DD0AA017E93}"/>
    <dgm:cxn modelId="{22080B8F-6B25-4660-A67A-FEB87D38A729}" srcId="{C44D9ED6-4606-40F6-9908-E78318C823BC}" destId="{321A82DA-22B8-492B-882E-2377D3CDA457}" srcOrd="1" destOrd="0" parTransId="{30C4BEEE-7CF3-4CA9-8F32-230B247B0EE6}" sibTransId="{CB5F3495-2EE3-4B72-AD50-E24F09F2C754}"/>
    <dgm:cxn modelId="{0F9E1CBA-A167-46FC-893D-D50B49EFB9F1}" type="presOf" srcId="{2CF7B614-8FF4-418E-BD65-2394DBA29002}" destId="{E91B0483-DB88-4344-A5E4-1B386845C151}" srcOrd="0" destOrd="0" presId="urn:microsoft.com/office/officeart/2005/8/layout/vList3"/>
    <dgm:cxn modelId="{6BA17BC4-8BEF-4886-8984-D3AB60686717}" type="presParOf" srcId="{B0DCED1C-3B7E-4639-AC1B-35354946CADE}" destId="{1907C56E-468B-4790-AC66-0471136E360A}" srcOrd="0" destOrd="0" presId="urn:microsoft.com/office/officeart/2005/8/layout/vList3"/>
    <dgm:cxn modelId="{074E07CE-3F8F-4217-B550-6711C1971126}" type="presParOf" srcId="{1907C56E-468B-4790-AC66-0471136E360A}" destId="{6134A076-7BC2-414C-8A9F-C60F1BE2F18E}" srcOrd="0" destOrd="0" presId="urn:microsoft.com/office/officeart/2005/8/layout/vList3"/>
    <dgm:cxn modelId="{C7318B65-DC9C-40E6-A162-CB9E39EE458E}" type="presParOf" srcId="{1907C56E-468B-4790-AC66-0471136E360A}" destId="{E91B0483-DB88-4344-A5E4-1B386845C151}" srcOrd="1" destOrd="0" presId="urn:microsoft.com/office/officeart/2005/8/layout/vList3"/>
    <dgm:cxn modelId="{5D27EB12-925F-450F-B3CD-F09E485DDFA5}" type="presParOf" srcId="{B0DCED1C-3B7E-4639-AC1B-35354946CADE}" destId="{71311B60-3655-4A95-93FA-D4A759984D26}" srcOrd="1" destOrd="0" presId="urn:microsoft.com/office/officeart/2005/8/layout/vList3"/>
    <dgm:cxn modelId="{A5810A02-E248-4785-BB15-E9417ADDFA44}" type="presParOf" srcId="{B0DCED1C-3B7E-4639-AC1B-35354946CADE}" destId="{947D5407-9E41-46A1-8164-6C601238013D}" srcOrd="2" destOrd="0" presId="urn:microsoft.com/office/officeart/2005/8/layout/vList3"/>
    <dgm:cxn modelId="{38534DE1-2D1E-4477-9114-ADFAB4CCA046}" type="presParOf" srcId="{947D5407-9E41-46A1-8164-6C601238013D}" destId="{5916E8E2-C3FB-4610-9EE7-64867CAAC6FB}" srcOrd="0" destOrd="0" presId="urn:microsoft.com/office/officeart/2005/8/layout/vList3"/>
    <dgm:cxn modelId="{131987D0-7C42-4B00-9B70-BACCB7DA93AB}" type="presParOf" srcId="{947D5407-9E41-46A1-8164-6C601238013D}" destId="{56DF85FE-E03C-44E0-B012-14D4DA8AF0D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0483-DB88-4344-A5E4-1B386845C151}">
      <dsp:nvSpPr>
        <dsp:cNvPr id="0" name=""/>
        <dsp:cNvSpPr/>
      </dsp:nvSpPr>
      <dsp:spPr>
        <a:xfrm rot="10800000">
          <a:off x="1670746" y="250"/>
          <a:ext cx="5729492" cy="91041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468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Cross Validation</a:t>
          </a:r>
        </a:p>
      </dsp:txBody>
      <dsp:txXfrm rot="10800000">
        <a:off x="1898349" y="250"/>
        <a:ext cx="5501889" cy="910414"/>
      </dsp:txXfrm>
    </dsp:sp>
    <dsp:sp modelId="{6134A076-7BC2-414C-8A9F-C60F1BE2F18E}">
      <dsp:nvSpPr>
        <dsp:cNvPr id="0" name=""/>
        <dsp:cNvSpPr/>
      </dsp:nvSpPr>
      <dsp:spPr>
        <a:xfrm>
          <a:off x="1215539" y="250"/>
          <a:ext cx="910414" cy="9104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F85FE-E03C-44E0-B012-14D4DA8AF0DA}">
      <dsp:nvSpPr>
        <dsp:cNvPr id="0" name=""/>
        <dsp:cNvSpPr/>
      </dsp:nvSpPr>
      <dsp:spPr>
        <a:xfrm rot="10800000">
          <a:off x="1670746" y="1138268"/>
          <a:ext cx="5729492" cy="910414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468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Types of Cross Validation </a:t>
          </a:r>
        </a:p>
      </dsp:txBody>
      <dsp:txXfrm rot="10800000">
        <a:off x="1898349" y="1138268"/>
        <a:ext cx="5501889" cy="910414"/>
      </dsp:txXfrm>
    </dsp:sp>
    <dsp:sp modelId="{5916E8E2-C3FB-4610-9EE7-64867CAAC6FB}">
      <dsp:nvSpPr>
        <dsp:cNvPr id="0" name=""/>
        <dsp:cNvSpPr/>
      </dsp:nvSpPr>
      <dsp:spPr>
        <a:xfrm>
          <a:off x="1215539" y="1138268"/>
          <a:ext cx="910414" cy="910414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D973-C4FD-E737-43E4-9DF6D6CC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43D5F-8E32-8C5B-3585-17E6F29F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9990-B698-55D7-8430-B3FE9DD4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9148-A13C-3042-A6CA-4FCBB2C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D16A-2303-5A8F-759A-6107F43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2E97-1E89-BEBB-1A64-C273B45B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69DB1-888D-5A4A-3EBC-7F7D42D2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FCA2-A23E-6EB9-12A7-EBBEF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219D-E258-FE93-5ED8-8646C59C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5603-7BDA-75CE-3581-13F63F0D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B75E9-1CA1-D588-FB10-786C0974E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8970F-7393-711B-2C57-20BB20A6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2AA-A244-D32C-70B5-7AD6CD01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C31D-DA98-1861-4D79-F89E9B20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E216-BEE4-D6EB-4C39-6737D78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BBC-2B9C-E477-754C-36FA7EBF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FB7B-EF8B-6FB6-13C3-19E8CFA6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E88F-259A-09ED-6ED8-3EFDA4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3C3-2DA4-315B-DD16-25382F3C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BF63-32C8-7462-DB10-39505034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93A9-9656-2036-2D82-E616280E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521E0-0D04-BE4C-D9A4-D32716A9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AA2A-E346-F0C9-CBFD-D81BB6AA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7F1-BEB3-8E77-FB77-CAA07BCC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D8B2-D6C7-B46D-236E-361C8278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3185-845F-EA15-1A92-D685CDE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0833-2BCE-3931-1047-3615E0DA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98B7-43FB-F4BD-C156-AB537038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8982-B15A-092A-5AFB-7DD6955E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0950-5D08-9A03-631B-863534BC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E245-B010-D093-1AE9-8B1557C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040B-DC88-BB7D-6F84-B43EF7E5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A163-C1B0-3266-CA64-9F4B61E6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3995-1069-8664-440C-25E0C943E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A2AC-120C-29F6-F45F-473FB798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8DD84-D14C-A07E-E0A4-5A1730D6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3EBF7-3726-A03A-2ED1-FB33E305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CECE9-0447-9BDE-83C5-A25461B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1FED7-DCD6-302E-CFE2-FAD8E4F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E97-4009-AC83-7E71-C8A9C242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CDEED-C9AE-865C-62C5-5A4F3E9F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B2F7-F464-81E4-1757-81370B43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249FF-6E79-7D81-20A7-8D0C8195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78B5-A7A1-410C-D25C-4E4F48F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DDC4-21A1-5FE6-C45B-6F6A9C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2A05-2059-69B6-9258-90A64FF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BD81-AAE9-B90A-2BDE-941CE113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85EE-8231-6E36-2C62-7D878ED5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5A85F-2F14-6D65-3D0D-372C0047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623D-70B9-9CD2-48C0-49CEC957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E1A5-518F-0CA1-47E9-4F19192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7823-FF1F-2A97-FD30-7A153A4D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2BB-EDD6-FDE2-9B76-5F9DD21C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44D03-C55D-C4E7-205B-DE8936C81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68592-9856-A902-BEDA-4371EC10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F887A-38E8-2F64-750B-69715910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F924-605E-FEB7-7724-EE938D73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DAC2-1801-52F2-24E1-0C234CAB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38EF7-9D3C-925C-A503-4E0DF42A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ED0BA-6193-1DF8-9DBB-44FCA953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A5EA-5D27-CB16-FC56-F27FF201E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8EE1-7571-B047-9BF6-BBAD1A02248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3695-F528-572A-E17F-4FC373109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64D9-B94C-5BD7-E72C-93BD2118D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A7F9-D8EA-404B-8005-355E558A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7" descr="Abstract background of blue mesh and nodes">
            <a:extLst>
              <a:ext uri="{FF2B5EF4-FFF2-40B4-BE49-F238E27FC236}">
                <a16:creationId xmlns:a16="http://schemas.microsoft.com/office/drawing/2014/main" id="{53F19AF1-DF00-6B73-5A80-88F8C1E6E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71" r="238"/>
          <a:stretch/>
        </p:blipFill>
        <p:spPr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E4CF1-E0ED-E53C-2A16-FD116B7E3A63}"/>
              </a:ext>
            </a:extLst>
          </p:cNvPr>
          <p:cNvSpPr txBox="1"/>
          <p:nvPr/>
        </p:nvSpPr>
        <p:spPr>
          <a:xfrm>
            <a:off x="438913" y="1511589"/>
            <a:ext cx="4106454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Machine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Part-B1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2E92-63C2-9DF9-AACD-EB7BA8D65405}"/>
              </a:ext>
            </a:extLst>
          </p:cNvPr>
          <p:cNvSpPr txBox="1"/>
          <p:nvPr/>
        </p:nvSpPr>
        <p:spPr>
          <a:xfrm>
            <a:off x="438911" y="4769996"/>
            <a:ext cx="3430959" cy="133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F11B1-F9D4-D39D-369A-077A0170438F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48CA5-C287-9969-A553-3DC25196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" y="48997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374698" y="1444748"/>
            <a:ext cx="31371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600" dirty="0"/>
              <a:t>How about we use the first 25% for testing?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1150" y="1277448"/>
            <a:ext cx="516372" cy="127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86933" y="2546390"/>
            <a:ext cx="516372" cy="1268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92716" y="5086428"/>
            <a:ext cx="516372" cy="140854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305368" y="1277428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433965" y="2524267"/>
            <a:ext cx="27984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600" dirty="0"/>
              <a:t>or we use the middle one for testing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1150" y="1277448"/>
            <a:ext cx="516372" cy="127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95607" y="2560589"/>
            <a:ext cx="516372" cy="12684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92716" y="5086428"/>
            <a:ext cx="516372" cy="140854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9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305368" y="1277428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893382" y="2547448"/>
            <a:ext cx="640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Stop Worrying!</a:t>
            </a:r>
          </a:p>
          <a:p>
            <a:pPr algn="ctr"/>
            <a:r>
              <a:rPr lang="en-US" sz="2400" b="1" dirty="0"/>
              <a:t>Cross Validation </a:t>
            </a:r>
            <a:r>
              <a:rPr lang="en-US" sz="2400" dirty="0"/>
              <a:t>uses them all, one at a time and summarizes the results for us at the end.</a:t>
            </a: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1150" y="1277448"/>
            <a:ext cx="516372" cy="127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95607" y="2560589"/>
            <a:ext cx="516372" cy="126846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92716" y="5086428"/>
            <a:ext cx="516372" cy="140854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305368" y="1277428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677998" y="1768515"/>
            <a:ext cx="296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For Example </a:t>
            </a:r>
          </a:p>
          <a:p>
            <a:pPr algn="ctr"/>
            <a:r>
              <a:rPr lang="en-US" sz="2600" dirty="0"/>
              <a:t>First, it will use first 3 blocks for training and last for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1150" y="1277448"/>
            <a:ext cx="516372" cy="127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95607" y="2560589"/>
            <a:ext cx="516372" cy="126846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92716" y="5086428"/>
            <a:ext cx="516372" cy="140854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932EC5-B035-AB9D-BFC6-7EA852F48716}"/>
              </a:ext>
            </a:extLst>
          </p:cNvPr>
          <p:cNvSpPr/>
          <p:nvPr/>
        </p:nvSpPr>
        <p:spPr>
          <a:xfrm>
            <a:off x="7658615" y="4001657"/>
            <a:ext cx="2853267" cy="2167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Text Data Categorization</a:t>
            </a:r>
          </a:p>
          <a:p>
            <a:pPr algn="ctr"/>
            <a:endParaRPr lang="en-US" sz="2400" b="1" dirty="0"/>
          </a:p>
          <a:p>
            <a:r>
              <a:rPr lang="en-US" sz="2400" dirty="0"/>
              <a:t>Correct</a:t>
            </a:r>
            <a:r>
              <a:rPr lang="en-US" sz="2400" b="1" dirty="0"/>
              <a:t>      </a:t>
            </a:r>
            <a:r>
              <a:rPr lang="en-US" sz="2400" dirty="0"/>
              <a:t>Incorrect</a:t>
            </a:r>
          </a:p>
          <a:p>
            <a:r>
              <a:rPr lang="en-US" sz="2400" dirty="0"/>
              <a:t>      4                  2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74564-C783-81F8-FA59-AF64D780A929}"/>
              </a:ext>
            </a:extLst>
          </p:cNvPr>
          <p:cNvSpPr txBox="1"/>
          <p:nvPr/>
        </p:nvSpPr>
        <p:spPr>
          <a:xfrm>
            <a:off x="4611365" y="4122310"/>
            <a:ext cx="296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It keeps the record that how well a method has done with train and test.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1F9F6F-CD9D-6313-9DA1-E78BE0BA5D09}"/>
              </a:ext>
            </a:extLst>
          </p:cNvPr>
          <p:cNvSpPr/>
          <p:nvPr/>
        </p:nvSpPr>
        <p:spPr>
          <a:xfrm rot="2347972">
            <a:off x="5445471" y="3124199"/>
            <a:ext cx="2345267" cy="414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12AA-090C-0117-C8BD-4886B86FAD20}"/>
              </a:ext>
            </a:extLst>
          </p:cNvPr>
          <p:cNvSpPr/>
          <p:nvPr/>
        </p:nvSpPr>
        <p:spPr>
          <a:xfrm>
            <a:off x="8280915" y="3150231"/>
            <a:ext cx="1608666" cy="6221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64880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305368" y="1277428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677998" y="1768515"/>
            <a:ext cx="296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Now it will use this </a:t>
            </a:r>
            <a:r>
              <a:rPr lang="en-US" sz="2600" b="1" dirty="0">
                <a:solidFill>
                  <a:srgbClr val="FFC000"/>
                </a:solidFill>
              </a:rPr>
              <a:t>block</a:t>
            </a:r>
            <a:r>
              <a:rPr lang="en-US" sz="2600" dirty="0"/>
              <a:t> for testing and remaining for training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1150" y="1277448"/>
            <a:ext cx="516372" cy="127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95607" y="2560589"/>
            <a:ext cx="516372" cy="12684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92716" y="5086428"/>
            <a:ext cx="516372" cy="140854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932EC5-B035-AB9D-BFC6-7EA852F48716}"/>
              </a:ext>
            </a:extLst>
          </p:cNvPr>
          <p:cNvSpPr/>
          <p:nvPr/>
        </p:nvSpPr>
        <p:spPr>
          <a:xfrm>
            <a:off x="7658615" y="4001657"/>
            <a:ext cx="2853267" cy="2167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Text Data Categorization</a:t>
            </a:r>
          </a:p>
          <a:p>
            <a:pPr algn="ctr"/>
            <a:endParaRPr lang="en-US" sz="2400" b="1" dirty="0"/>
          </a:p>
          <a:p>
            <a:r>
              <a:rPr lang="en-US" sz="2400" dirty="0"/>
              <a:t>Correct</a:t>
            </a:r>
            <a:r>
              <a:rPr lang="en-US" sz="2400" b="1" dirty="0"/>
              <a:t>      </a:t>
            </a:r>
            <a:r>
              <a:rPr lang="en-US" sz="2400" dirty="0"/>
              <a:t>Incorrect</a:t>
            </a:r>
          </a:p>
          <a:p>
            <a:r>
              <a:rPr lang="en-US" sz="2400" dirty="0"/>
              <a:t>      5                  1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74564-C783-81F8-FA59-AF64D780A929}"/>
              </a:ext>
            </a:extLst>
          </p:cNvPr>
          <p:cNvSpPr txBox="1"/>
          <p:nvPr/>
        </p:nvSpPr>
        <p:spPr>
          <a:xfrm>
            <a:off x="4611365" y="4122310"/>
            <a:ext cx="29692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..and then keeps the record that how well a method has done with train and test.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1F9F6F-CD9D-6313-9DA1-E78BE0BA5D09}"/>
              </a:ext>
            </a:extLst>
          </p:cNvPr>
          <p:cNvSpPr/>
          <p:nvPr/>
        </p:nvSpPr>
        <p:spPr>
          <a:xfrm rot="2347972">
            <a:off x="5445471" y="3124199"/>
            <a:ext cx="2345267" cy="414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12AA-090C-0117-C8BD-4886B86FAD20}"/>
              </a:ext>
            </a:extLst>
          </p:cNvPr>
          <p:cNvSpPr/>
          <p:nvPr/>
        </p:nvSpPr>
        <p:spPr>
          <a:xfrm>
            <a:off x="8280915" y="3150231"/>
            <a:ext cx="1608666" cy="6221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2174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56F495-E0FF-2089-66AE-825C19DC31F5}"/>
              </a:ext>
            </a:extLst>
          </p:cNvPr>
          <p:cNvSpPr txBox="1"/>
          <p:nvPr/>
        </p:nvSpPr>
        <p:spPr>
          <a:xfrm>
            <a:off x="2436763" y="1085089"/>
            <a:ext cx="73181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In the end, every block of data is used for testing, and we can compare methods by seeing how well they have performed.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9AB7A3-E3CA-0D6C-F62C-AF2C89E90AAA}"/>
              </a:ext>
            </a:extLst>
          </p:cNvPr>
          <p:cNvSpPr/>
          <p:nvPr/>
        </p:nvSpPr>
        <p:spPr>
          <a:xfrm>
            <a:off x="1676324" y="3171309"/>
            <a:ext cx="1828800" cy="1292662"/>
          </a:xfrm>
          <a:prstGeom prst="ellipse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 Tree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F77026-D648-7C12-49E6-E19854C6FEBB}"/>
              </a:ext>
            </a:extLst>
          </p:cNvPr>
          <p:cNvSpPr/>
          <p:nvPr/>
        </p:nvSpPr>
        <p:spPr>
          <a:xfrm>
            <a:off x="8686571" y="3057790"/>
            <a:ext cx="1828800" cy="1292662"/>
          </a:xfrm>
          <a:prstGeom prst="ellipse">
            <a:avLst/>
          </a:prstGeom>
          <a:solidFill>
            <a:srgbClr val="C0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SVM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ACBA7-8F62-2CB3-A288-84EE28346AB4}"/>
              </a:ext>
            </a:extLst>
          </p:cNvPr>
          <p:cNvSpPr/>
          <p:nvPr/>
        </p:nvSpPr>
        <p:spPr>
          <a:xfrm>
            <a:off x="5181447" y="3187588"/>
            <a:ext cx="1828800" cy="129266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KNN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B7A1CE-9EA4-70C2-C874-60020FD32958}"/>
              </a:ext>
            </a:extLst>
          </p:cNvPr>
          <p:cNvSpPr/>
          <p:nvPr/>
        </p:nvSpPr>
        <p:spPr>
          <a:xfrm>
            <a:off x="1164090" y="5276995"/>
            <a:ext cx="2853267" cy="959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Correct</a:t>
            </a:r>
            <a:r>
              <a:rPr lang="en-US" sz="2400" b="1" dirty="0"/>
              <a:t>      </a:t>
            </a:r>
            <a:r>
              <a:rPr lang="en-US" sz="2400" dirty="0"/>
              <a:t>Incorrect</a:t>
            </a:r>
          </a:p>
          <a:p>
            <a:r>
              <a:rPr lang="en-US" sz="2400" dirty="0"/>
              <a:t>      16                4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9DB3C8-5620-87A6-8569-439935FB5667}"/>
              </a:ext>
            </a:extLst>
          </p:cNvPr>
          <p:cNvSpPr/>
          <p:nvPr/>
        </p:nvSpPr>
        <p:spPr>
          <a:xfrm>
            <a:off x="8263972" y="5276995"/>
            <a:ext cx="2853267" cy="959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Correct</a:t>
            </a:r>
            <a:r>
              <a:rPr lang="en-US" sz="2400" b="1" dirty="0"/>
              <a:t>      </a:t>
            </a:r>
            <a:r>
              <a:rPr lang="en-US" sz="2400" dirty="0"/>
              <a:t>Incorrect</a:t>
            </a:r>
          </a:p>
          <a:p>
            <a:r>
              <a:rPr lang="en-US" sz="2400" dirty="0"/>
              <a:t>      15                 5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3034B5-4CCF-B743-8EA6-9F9C31A8663B}"/>
              </a:ext>
            </a:extLst>
          </p:cNvPr>
          <p:cNvSpPr/>
          <p:nvPr/>
        </p:nvSpPr>
        <p:spPr>
          <a:xfrm>
            <a:off x="4669213" y="5276995"/>
            <a:ext cx="2853267" cy="959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Correct</a:t>
            </a:r>
            <a:r>
              <a:rPr lang="en-US" sz="2400" b="1" dirty="0"/>
              <a:t>      </a:t>
            </a:r>
            <a:r>
              <a:rPr lang="en-US" sz="2400" dirty="0"/>
              <a:t>Incorrect</a:t>
            </a:r>
          </a:p>
          <a:p>
            <a:r>
              <a:rPr lang="en-US" sz="2400" dirty="0"/>
              <a:t>      18                 2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288FF33-9EF7-99E5-533E-835BE5631B0C}"/>
              </a:ext>
            </a:extLst>
          </p:cNvPr>
          <p:cNvSpPr/>
          <p:nvPr/>
        </p:nvSpPr>
        <p:spPr>
          <a:xfrm>
            <a:off x="2428296" y="4603783"/>
            <a:ext cx="220133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5BA5666-C2FA-0C5D-110C-67CD77959BAB}"/>
              </a:ext>
            </a:extLst>
          </p:cNvPr>
          <p:cNvSpPr/>
          <p:nvPr/>
        </p:nvSpPr>
        <p:spPr>
          <a:xfrm>
            <a:off x="9490904" y="4569954"/>
            <a:ext cx="220133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196F62B-B9AD-09A4-5FED-D68ED81C86FF}"/>
              </a:ext>
            </a:extLst>
          </p:cNvPr>
          <p:cNvSpPr/>
          <p:nvPr/>
        </p:nvSpPr>
        <p:spPr>
          <a:xfrm>
            <a:off x="5985779" y="4612514"/>
            <a:ext cx="220133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A523-8B59-0EA2-8FC1-4FDE64C3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466"/>
            <a:ext cx="10515600" cy="1325563"/>
          </a:xfrm>
        </p:spPr>
        <p:txBody>
          <a:bodyPr/>
          <a:lstStyle/>
          <a:p>
            <a:r>
              <a:rPr lang="en-US" dirty="0"/>
              <a:t>Topics to be covered: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213E-D4F9-E5B7-DECC-B88AEF23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244" y="170219"/>
            <a:ext cx="1234954" cy="1234954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011CED8-D013-0C7C-A202-8375C702A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948670"/>
              </p:ext>
            </p:extLst>
          </p:nvPr>
        </p:nvGraphicFramePr>
        <p:xfrm>
          <a:off x="2040466" y="2387600"/>
          <a:ext cx="8615778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6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D096BF-E2E0-1F9A-AE73-477E799E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61406"/>
              </p:ext>
            </p:extLst>
          </p:nvPr>
        </p:nvGraphicFramePr>
        <p:xfrm>
          <a:off x="3562889" y="1701047"/>
          <a:ext cx="5065916" cy="345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83">
                  <a:extLst>
                    <a:ext uri="{9D8B030D-6E8A-4147-A177-3AD203B41FA5}">
                      <a16:colId xmlns:a16="http://schemas.microsoft.com/office/drawing/2014/main" val="3826211442"/>
                    </a:ext>
                  </a:extLst>
                </a:gridCol>
                <a:gridCol w="1013183">
                  <a:extLst>
                    <a:ext uri="{9D8B030D-6E8A-4147-A177-3AD203B41FA5}">
                      <a16:colId xmlns:a16="http://schemas.microsoft.com/office/drawing/2014/main" val="3841546855"/>
                    </a:ext>
                  </a:extLst>
                </a:gridCol>
                <a:gridCol w="1007906">
                  <a:extLst>
                    <a:ext uri="{9D8B030D-6E8A-4147-A177-3AD203B41FA5}">
                      <a16:colId xmlns:a16="http://schemas.microsoft.com/office/drawing/2014/main" val="1950044308"/>
                    </a:ext>
                  </a:extLst>
                </a:gridCol>
                <a:gridCol w="967449">
                  <a:extLst>
                    <a:ext uri="{9D8B030D-6E8A-4147-A177-3AD203B41FA5}">
                      <a16:colId xmlns:a16="http://schemas.microsoft.com/office/drawing/2014/main" val="3171309682"/>
                    </a:ext>
                  </a:extLst>
                </a:gridCol>
                <a:gridCol w="1064195">
                  <a:extLst>
                    <a:ext uri="{9D8B030D-6E8A-4147-A177-3AD203B41FA5}">
                      <a16:colId xmlns:a16="http://schemas.microsoft.com/office/drawing/2014/main" val="3670287106"/>
                    </a:ext>
                  </a:extLst>
                </a:gridCol>
              </a:tblGrid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Chest Pain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Blood Circ.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Blocked Arteries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Heart Disease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3083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42958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32669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27863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85279"/>
                  </a:ext>
                </a:extLst>
              </a:tr>
              <a:tr h="508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67E821-D991-A344-C3AD-CAB1CD60C0D9}"/>
              </a:ext>
            </a:extLst>
          </p:cNvPr>
          <p:cNvSpPr/>
          <p:nvPr/>
        </p:nvSpPr>
        <p:spPr>
          <a:xfrm>
            <a:off x="1913467" y="2421467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8D5B2-E115-22B1-941F-3A2139AFA6F7}"/>
              </a:ext>
            </a:extLst>
          </p:cNvPr>
          <p:cNvSpPr/>
          <p:nvPr/>
        </p:nvSpPr>
        <p:spPr>
          <a:xfrm>
            <a:off x="4715857" y="2421467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50F74-8E55-36A3-9ABA-0C4C02D82664}"/>
              </a:ext>
            </a:extLst>
          </p:cNvPr>
          <p:cNvSpPr/>
          <p:nvPr/>
        </p:nvSpPr>
        <p:spPr>
          <a:xfrm>
            <a:off x="7518247" y="2425700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EE56F9-FB2F-281A-9381-38AB04DE6655}"/>
              </a:ext>
            </a:extLst>
          </p:cNvPr>
          <p:cNvSpPr txBox="1">
            <a:spLocks/>
          </p:cNvSpPr>
          <p:nvPr/>
        </p:nvSpPr>
        <p:spPr>
          <a:xfrm>
            <a:off x="2777066" y="307011"/>
            <a:ext cx="559646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Machine Learning Model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5205D-6DC8-F1ED-28E9-29F9612655EA}"/>
              </a:ext>
            </a:extLst>
          </p:cNvPr>
          <p:cNvCxnSpPr>
            <a:endCxn id="4" idx="0"/>
          </p:cNvCxnSpPr>
          <p:nvPr/>
        </p:nvCxnSpPr>
        <p:spPr>
          <a:xfrm flipH="1">
            <a:off x="2667000" y="1632574"/>
            <a:ext cx="1227667" cy="7888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E58941-1F3F-AADC-7B18-6ACF72BBA1C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69390" y="1632574"/>
            <a:ext cx="0" cy="7888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DD1A5F-DE23-C610-0180-5F56F680432B}"/>
              </a:ext>
            </a:extLst>
          </p:cNvPr>
          <p:cNvCxnSpPr>
            <a:endCxn id="7" idx="0"/>
          </p:cNvCxnSpPr>
          <p:nvPr/>
        </p:nvCxnSpPr>
        <p:spPr>
          <a:xfrm>
            <a:off x="7518247" y="1632574"/>
            <a:ext cx="753533" cy="7931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6EB8DE-2432-0990-3639-159AEDF6A8F3}"/>
              </a:ext>
            </a:extLst>
          </p:cNvPr>
          <p:cNvSpPr txBox="1"/>
          <p:nvPr/>
        </p:nvSpPr>
        <p:spPr>
          <a:xfrm>
            <a:off x="3306232" y="3847868"/>
            <a:ext cx="48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How do we decide which one to use?</a:t>
            </a:r>
          </a:p>
        </p:txBody>
      </p:sp>
    </p:spTree>
    <p:extLst>
      <p:ext uri="{BB962C8B-B14F-4D97-AF65-F5344CB8AC3E}">
        <p14:creationId xmlns:p14="http://schemas.microsoft.com/office/powerpoint/2010/main" val="13220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67E821-D991-A344-C3AD-CAB1CD60C0D9}"/>
              </a:ext>
            </a:extLst>
          </p:cNvPr>
          <p:cNvSpPr/>
          <p:nvPr/>
        </p:nvSpPr>
        <p:spPr>
          <a:xfrm>
            <a:off x="1913467" y="2421467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8D5B2-E115-22B1-941F-3A2139AFA6F7}"/>
              </a:ext>
            </a:extLst>
          </p:cNvPr>
          <p:cNvSpPr/>
          <p:nvPr/>
        </p:nvSpPr>
        <p:spPr>
          <a:xfrm>
            <a:off x="4715857" y="2421467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50F74-8E55-36A3-9ABA-0C4C02D82664}"/>
              </a:ext>
            </a:extLst>
          </p:cNvPr>
          <p:cNvSpPr/>
          <p:nvPr/>
        </p:nvSpPr>
        <p:spPr>
          <a:xfrm>
            <a:off x="7518247" y="2425700"/>
            <a:ext cx="1507066" cy="668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EE56F9-FB2F-281A-9381-38AB04DE6655}"/>
              </a:ext>
            </a:extLst>
          </p:cNvPr>
          <p:cNvSpPr txBox="1">
            <a:spLocks/>
          </p:cNvSpPr>
          <p:nvPr/>
        </p:nvSpPr>
        <p:spPr>
          <a:xfrm>
            <a:off x="2777066" y="307011"/>
            <a:ext cx="559646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Machine Learning Model</a:t>
            </a:r>
            <a:endParaRPr lang="en-US" dirty="0">
              <a:latin typeface="+mn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5205D-6DC8-F1ED-28E9-29F9612655EA}"/>
              </a:ext>
            </a:extLst>
          </p:cNvPr>
          <p:cNvCxnSpPr>
            <a:endCxn id="4" idx="0"/>
          </p:cNvCxnSpPr>
          <p:nvPr/>
        </p:nvCxnSpPr>
        <p:spPr>
          <a:xfrm flipH="1">
            <a:off x="2667000" y="1632574"/>
            <a:ext cx="1227667" cy="7888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E58941-1F3F-AADC-7B18-6ACF72BBA1C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69390" y="1632574"/>
            <a:ext cx="0" cy="7888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DD1A5F-DE23-C610-0180-5F56F680432B}"/>
              </a:ext>
            </a:extLst>
          </p:cNvPr>
          <p:cNvCxnSpPr>
            <a:endCxn id="7" idx="0"/>
          </p:cNvCxnSpPr>
          <p:nvPr/>
        </p:nvCxnSpPr>
        <p:spPr>
          <a:xfrm>
            <a:off x="7518247" y="1632574"/>
            <a:ext cx="753533" cy="7931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6EB8DE-2432-0990-3639-159AEDF6A8F3}"/>
              </a:ext>
            </a:extLst>
          </p:cNvPr>
          <p:cNvSpPr txBox="1"/>
          <p:nvPr/>
        </p:nvSpPr>
        <p:spPr>
          <a:xfrm>
            <a:off x="3306232" y="3847868"/>
            <a:ext cx="4826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Cross Validation </a:t>
            </a:r>
            <a:r>
              <a:rPr lang="en-US" sz="2400" dirty="0"/>
              <a:t>allow us to compare different machine learning methods and get a sense of how they will work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5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027566" y="2916704"/>
            <a:ext cx="3924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dirty="0"/>
              <a:t>Imagine this </a:t>
            </a:r>
            <a:r>
              <a:rPr lang="en-US" sz="2400" b="1" dirty="0">
                <a:solidFill>
                  <a:srgbClr val="00B0F0"/>
                </a:solidFill>
              </a:rPr>
              <a:t>blue column </a:t>
            </a:r>
            <a:r>
              <a:rPr lang="en-US" sz="2400" dirty="0"/>
              <a:t>represents the data that we have collected that whether a person has heart disease or not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7F228A-BD04-F083-97B5-25CAED5687A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47333" y="2170178"/>
            <a:ext cx="2042484" cy="746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7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2857299" y="1935195"/>
            <a:ext cx="5084434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dirty="0"/>
              <a:t>In machine learning </a:t>
            </a:r>
          </a:p>
          <a:p>
            <a:pPr algn="ctr"/>
            <a:r>
              <a:rPr lang="en-US" sz="2400" dirty="0"/>
              <a:t>we need the data to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/>
              <a:t>Train</a:t>
            </a:r>
            <a:r>
              <a:rPr lang="en-US" sz="2400" dirty="0"/>
              <a:t> the machine learning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/>
              <a:t>Test</a:t>
            </a:r>
            <a:r>
              <a:rPr lang="en-US" sz="2400" dirty="0"/>
              <a:t>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31626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292716" y="1270619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3983365" y="2266921"/>
            <a:ext cx="388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dirty="0"/>
              <a:t>We will split our data in 4 equal parts and for </a:t>
            </a:r>
            <a:r>
              <a:rPr lang="en-US" sz="2400" b="1" dirty="0"/>
              <a:t>training</a:t>
            </a:r>
            <a:r>
              <a:rPr lang="en-US" sz="2400" dirty="0"/>
              <a:t> we will be using 75% of the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4689" y="1272157"/>
            <a:ext cx="516372" cy="127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86933" y="2546390"/>
            <a:ext cx="516372" cy="1268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84689" y="5089545"/>
            <a:ext cx="516372" cy="140854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770562-253F-675F-3C75-A53511749C7B}"/>
              </a:ext>
            </a:extLst>
          </p:cNvPr>
          <p:cNvCxnSpPr>
            <a:stCxn id="8" idx="3"/>
          </p:cNvCxnSpPr>
          <p:nvPr/>
        </p:nvCxnSpPr>
        <p:spPr>
          <a:xfrm>
            <a:off x="1803305" y="3180621"/>
            <a:ext cx="2252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1B76B-7F90-1696-3FAB-160C20766A2A}"/>
              </a:ext>
            </a:extLst>
          </p:cNvPr>
          <p:cNvCxnSpPr>
            <a:stCxn id="7" idx="3"/>
          </p:cNvCxnSpPr>
          <p:nvPr/>
        </p:nvCxnSpPr>
        <p:spPr>
          <a:xfrm>
            <a:off x="1801061" y="1907157"/>
            <a:ext cx="2246006" cy="886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DFE2B8-66C4-F2E4-787D-3417556FC5ED}"/>
              </a:ext>
            </a:extLst>
          </p:cNvPr>
          <p:cNvCxnSpPr>
            <a:stCxn id="9" idx="3"/>
          </p:cNvCxnSpPr>
          <p:nvPr/>
        </p:nvCxnSpPr>
        <p:spPr>
          <a:xfrm flipV="1">
            <a:off x="1803305" y="3551386"/>
            <a:ext cx="2252228" cy="899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CEB590-BC65-C98D-65E5-267B028EE995}"/>
              </a:ext>
            </a:extLst>
          </p:cNvPr>
          <p:cNvCxnSpPr/>
          <p:nvPr/>
        </p:nvCxnSpPr>
        <p:spPr>
          <a:xfrm>
            <a:off x="1814836" y="5881488"/>
            <a:ext cx="2252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5D0F4A-EC5B-1D41-7E5C-2A8B416E1558}"/>
              </a:ext>
            </a:extLst>
          </p:cNvPr>
          <p:cNvSpPr txBox="1"/>
          <p:nvPr/>
        </p:nvSpPr>
        <p:spPr>
          <a:xfrm>
            <a:off x="4154763" y="5272505"/>
            <a:ext cx="299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dirty="0"/>
              <a:t>Remaining 25% will be used for </a:t>
            </a:r>
            <a:r>
              <a:rPr lang="en-US" sz="2400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661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9E88F-4E2C-2F28-BD67-0E3F9C1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5" y="-4155"/>
            <a:ext cx="1402630" cy="14026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52662-B698-0DC2-9DD9-5F2AFECEE8B2}"/>
              </a:ext>
            </a:extLst>
          </p:cNvPr>
          <p:cNvSpPr/>
          <p:nvPr/>
        </p:nvSpPr>
        <p:spPr>
          <a:xfrm>
            <a:off x="1292716" y="1270619"/>
            <a:ext cx="516372" cy="521546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FD75-47B1-C4B6-4FA0-D30C3F10E230}"/>
              </a:ext>
            </a:extLst>
          </p:cNvPr>
          <p:cNvSpPr txBox="1"/>
          <p:nvPr/>
        </p:nvSpPr>
        <p:spPr>
          <a:xfrm>
            <a:off x="3195965" y="2316540"/>
            <a:ext cx="35011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600" dirty="0"/>
              <a:t>But how will we know that using the first 75% of the data for training and last 25% for testing is the best way to divide up the data?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51634-C0D0-2B8B-34B9-9E122F8D170E}"/>
              </a:ext>
            </a:extLst>
          </p:cNvPr>
          <p:cNvSpPr/>
          <p:nvPr/>
        </p:nvSpPr>
        <p:spPr>
          <a:xfrm>
            <a:off x="1286933" y="1278467"/>
            <a:ext cx="516372" cy="521546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C2A3-1FC4-3F05-08C2-E9CC172B5308}"/>
              </a:ext>
            </a:extLst>
          </p:cNvPr>
          <p:cNvSpPr/>
          <p:nvPr/>
        </p:nvSpPr>
        <p:spPr>
          <a:xfrm>
            <a:off x="1284689" y="1272157"/>
            <a:ext cx="516372" cy="127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82483-9945-AFE2-1E85-C1AE89408418}"/>
              </a:ext>
            </a:extLst>
          </p:cNvPr>
          <p:cNvSpPr/>
          <p:nvPr/>
        </p:nvSpPr>
        <p:spPr>
          <a:xfrm>
            <a:off x="1286933" y="2546390"/>
            <a:ext cx="516372" cy="1268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3BA51-AAA5-3FC7-0967-70B799D4E4B5}"/>
              </a:ext>
            </a:extLst>
          </p:cNvPr>
          <p:cNvSpPr/>
          <p:nvPr/>
        </p:nvSpPr>
        <p:spPr>
          <a:xfrm>
            <a:off x="1286933" y="3816929"/>
            <a:ext cx="516372" cy="12684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7273-98CC-4EBE-1A16-CEEF423B0DA3}"/>
              </a:ext>
            </a:extLst>
          </p:cNvPr>
          <p:cNvSpPr/>
          <p:nvPr/>
        </p:nvSpPr>
        <p:spPr>
          <a:xfrm>
            <a:off x="1284689" y="5089545"/>
            <a:ext cx="516372" cy="140854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382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Topics to be covered: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Part A     Part of Future Connect Media’s IT Course   By Sagar Allagh    </dc:title>
  <dc:creator>Sagar Allagh</dc:creator>
  <cp:lastModifiedBy>Hassan Khalil</cp:lastModifiedBy>
  <cp:revision>6</cp:revision>
  <dcterms:created xsi:type="dcterms:W3CDTF">2023-02-28T14:03:51Z</dcterms:created>
  <dcterms:modified xsi:type="dcterms:W3CDTF">2023-04-03T11:09:06Z</dcterms:modified>
</cp:coreProperties>
</file>