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4" r:id="rId2"/>
    <p:sldId id="324" r:id="rId3"/>
    <p:sldId id="403" r:id="rId4"/>
    <p:sldId id="42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5970"/>
  </p:normalViewPr>
  <p:slideViewPr>
    <p:cSldViewPr snapToGrid="0">
      <p:cViewPr varScale="1">
        <p:scale>
          <a:sx n="118" d="100"/>
          <a:sy n="118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5BD3-9E8D-E4DD-8EDE-FA6EFC7DC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6A13F-83EF-F9B8-DD11-744BED0D8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50212-9954-8A03-7AD3-4FF6141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96FB6-565C-96BC-FD34-88B7792A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180B3-06F9-FC90-CE53-75FA22B7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5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FC97-8198-D3E1-7140-80451E7E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5DA6F-1B9F-03BA-9EBC-D987067FB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0300B-8FA9-9232-439B-C156682C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B1513-946F-71D7-6EEA-07E8A015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880E8-A5DE-2AE5-72EF-F990AE8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2DF458-DFD4-71B2-C710-F3BC70B70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6CF6D-E6D6-979D-5FB5-F1A5FBCDD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994B8-2F54-95DD-B4A8-3F3A80E4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3567A-978A-13BC-B0DC-84EF8150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CBEFC-40DE-A648-9AE4-96F071BD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0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51F4-AAA4-AE8F-C84B-A28CAC11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3537-C331-0D0A-3595-7C091602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4E7FA-4548-340F-ABD8-C64EA8B4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EAE7C-7636-94EC-0B9D-825F3D60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80FCC-530B-FEB0-6DC1-4ECFA840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4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6F2A-BC7C-A18A-F493-36DEE1A0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9FC60-C74D-35AC-922C-CDD3275C7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9A13-0978-9E63-1EB7-E2F20D25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DF8D9-31D4-B4D4-F3C0-BCFD7029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FEF82-29CE-038D-BF38-EC6B9B30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D2C0-C53E-F94A-CA72-C87FC69C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034F-FF21-EB74-CEF1-CE53F96BA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3F740-A819-D8D1-F763-5C7069D5C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2C29E-14A6-8516-36CC-8788F28C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606C8-D897-2D8C-8B84-AF2D50C2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03485-45E2-637F-F01A-08492B0A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8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2A22-B95A-B87B-1D88-68FBE6F9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3B308-FC6A-5EA4-F77F-84D3A290D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177EE-4327-59B0-56DD-18736062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E77E6-1B50-2507-9247-5751CD53E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AA01D-9905-795E-FE2A-7374732F8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CF89E-2F9B-FA4D-5580-7F5A2269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6B05B-EDF5-4E62-D2A7-3CED4994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89039-FDE1-B9A1-4354-93BB70DB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6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B557-EE0C-CBB0-A376-E0237A64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54A1E-1DA0-A639-874F-8CD507FC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8C36C-213B-B78F-0D13-08D2D735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5ED47-BB9C-33AF-46B5-5B122076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3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86D49-864B-B60F-2E71-93EC77FB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BB8DF-9B37-3FB2-EC65-25230855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10E37-B171-A4D4-6EC5-001732E2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7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63E8-3CFF-05AA-38FF-E45E3A0C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2CAE-C16F-7BDF-940F-BE624D3F3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C9F64-675E-B6D0-E100-282D36C79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10585-2B9E-921A-8564-36E56456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36B43-97EE-85EA-443A-269A0AD6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1859A-972B-436E-9C37-0520D825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2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95A9-E0FD-5FFA-8436-92483A69E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C9A01-AFCA-863B-651B-1638A4D51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14CB3-6539-FE19-0F7B-7EAD23CC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B2AE5-D2F5-642C-9A45-211127D9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B46A7-7969-8B58-D9BD-0C83D68E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5D30F-7F74-26A1-4B20-3D987B4C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3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324E9-3DD3-20C8-DCCA-86AA6489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1F05C-1D25-E676-F506-75043319A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8D8A1-C6CA-3BF4-C486-F72A99F25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B1D4F-97F0-AF41-95FF-776C3BA9A8B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D6E3D-BF23-9581-4D67-6BFAC3E1C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34489-A9AB-767B-4F2D-4CB6310BD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0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FD56A-A472-C02E-8B19-07F9927556A5}"/>
              </a:ext>
            </a:extLst>
          </p:cNvPr>
          <p:cNvSpPr txBox="1"/>
          <p:nvPr/>
        </p:nvSpPr>
        <p:spPr>
          <a:xfrm>
            <a:off x="426112" y="702535"/>
            <a:ext cx="5608830" cy="373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 Learning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0AC6AB-F882-B231-291E-EC9853BE3FA8}"/>
              </a:ext>
            </a:extLst>
          </p:cNvPr>
          <p:cNvSpPr txBox="1"/>
          <p:nvPr/>
        </p:nvSpPr>
        <p:spPr>
          <a:xfrm>
            <a:off x="426112" y="4699163"/>
            <a:ext cx="4171994" cy="1035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 of Future Connect Media’s IT Course</a:t>
            </a:r>
            <a:b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Monitor">
            <a:extLst>
              <a:ext uri="{FF2B5EF4-FFF2-40B4-BE49-F238E27FC236}">
                <a16:creationId xmlns:a16="http://schemas.microsoft.com/office/drawing/2014/main" id="{8C140FA1-1446-ACCE-7CE2-A0E49E0B6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024C65-0AFC-F8C1-2C39-1160F74C8759}"/>
              </a:ext>
            </a:extLst>
          </p:cNvPr>
          <p:cNvSpPr txBox="1"/>
          <p:nvPr/>
        </p:nvSpPr>
        <p:spPr>
          <a:xfrm>
            <a:off x="426112" y="5734944"/>
            <a:ext cx="28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 Abhishek Sharma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3AF172-9FA0-CE4A-65B5-6953CF647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11" y="107138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3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Principle Component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137" y="372969"/>
            <a:ext cx="1288778" cy="128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6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73217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PCA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1CB221-CA35-8B0E-15C0-97231D05766A}"/>
              </a:ext>
            </a:extLst>
          </p:cNvPr>
          <p:cNvSpPr txBox="1"/>
          <p:nvPr/>
        </p:nvSpPr>
        <p:spPr>
          <a:xfrm>
            <a:off x="838198" y="1585620"/>
            <a:ext cx="99808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Principal Component Analysis is a popular unsupervised learning technique for reducing the dimensionality of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It increases interpretability yet, at the same time, it minimizes information loss.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It helps to find the most significant features in a dataset and makes the data easy for plotting in 2D and 3D.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PCA helps in finding a sequence of linear combinations of variables.</a:t>
            </a:r>
          </a:p>
        </p:txBody>
      </p:sp>
      <p:pic>
        <p:nvPicPr>
          <p:cNvPr id="1026" name="Picture 2" descr="PrincipalComponents">
            <a:extLst>
              <a:ext uri="{FF2B5EF4-FFF2-40B4-BE49-F238E27FC236}">
                <a16:creationId xmlns:a16="http://schemas.microsoft.com/office/drawing/2014/main" id="{3C2A57B5-568F-275B-7921-A6D4037F9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168" y="3457577"/>
            <a:ext cx="5265745" cy="302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01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73217"/>
            <a:ext cx="623424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Principle components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1CB221-CA35-8B0E-15C0-97231D05766A}"/>
              </a:ext>
            </a:extLst>
          </p:cNvPr>
          <p:cNvSpPr txBox="1"/>
          <p:nvPr/>
        </p:nvSpPr>
        <p:spPr>
          <a:xfrm>
            <a:off x="935302" y="1537067"/>
            <a:ext cx="9025993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The Principal Components are a straight line that captures most of the variance of the data.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They have a direction and magnitude.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Principal components are orthogonal projections (perpendicular) of data onto lower-dimensional space.</a:t>
            </a:r>
          </a:p>
        </p:txBody>
      </p:sp>
    </p:spTree>
    <p:extLst>
      <p:ext uri="{BB962C8B-B14F-4D97-AF65-F5344CB8AC3E}">
        <p14:creationId xmlns:p14="http://schemas.microsoft.com/office/powerpoint/2010/main" val="156686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123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Principle Component Analysis</vt:lpstr>
      <vt:lpstr>PCA</vt:lpstr>
      <vt:lpstr>Principle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Part C     Part of Future Connect Media’s IT Course   By Sagar Allagh</dc:title>
  <dc:creator>Sagar Allagh</dc:creator>
  <cp:lastModifiedBy>Hassan Khalil</cp:lastModifiedBy>
  <cp:revision>21</cp:revision>
  <dcterms:created xsi:type="dcterms:W3CDTF">2023-02-28T14:08:09Z</dcterms:created>
  <dcterms:modified xsi:type="dcterms:W3CDTF">2023-05-04T18:18:50Z</dcterms:modified>
</cp:coreProperties>
</file>