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FBFE"/>
    <a:srgbClr val="000000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12191998" cy="1943726"/>
          </a:xfrm>
        </p:spPr>
        <p:txBody>
          <a:bodyPr anchor="b"/>
          <a:lstStyle/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Predicting Sentiment Behavior on Social Media with NLP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pPr algn="r"/>
            <a:r>
              <a:rPr lang="en-US" sz="2800" dirty="0"/>
              <a:t>Team Name: Terminator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65DE2-845D-96B9-86B4-D31B715F945E}"/>
              </a:ext>
            </a:extLst>
          </p:cNvPr>
          <p:cNvSpPr txBox="1"/>
          <p:nvPr/>
        </p:nvSpPr>
        <p:spPr>
          <a:xfrm>
            <a:off x="884419" y="2936868"/>
            <a:ext cx="7375161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Overall sentiment: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neutral Scores: positive=0.24, neutral=0.44, negative=0.02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Accuracy Score: 0.8603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Jaccard Index: 0.8603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F1-Score: 0.8603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Mean Absolute Error: 0.4503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Mean Squared Error: 0.5429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R2-Score: 0.9634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3424" y="2465388"/>
            <a:ext cx="10515601" cy="3427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This is real-world examples of social media sentiment analysis throughout the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Conclude by reiterating the value of NLP-based sentiment analysis for understanding social media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Integration with other social media analytics tools.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139" y="482382"/>
            <a:ext cx="6269508" cy="11304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A4A52-475B-524D-00A0-343B21217732}"/>
              </a:ext>
            </a:extLst>
          </p:cNvPr>
          <p:cNvSpPr txBox="1"/>
          <p:nvPr/>
        </p:nvSpPr>
        <p:spPr>
          <a:xfrm>
            <a:off x="1049311" y="3147934"/>
            <a:ext cx="55613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Team Members:</a:t>
            </a:r>
          </a:p>
          <a:p>
            <a:pPr algn="r"/>
            <a:r>
              <a:rPr lang="en-US" sz="2800" dirty="0" err="1">
                <a:solidFill>
                  <a:schemeClr val="bg2">
                    <a:lumMod val="90000"/>
                  </a:schemeClr>
                </a:solidFill>
              </a:rPr>
              <a:t>Srivathsava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</a:rPr>
              <a:t>Mokirala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r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Jinal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</a:rPr>
              <a:t>patel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algn="r"/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Titus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</a:rPr>
              <a:t>maliyala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956684" cy="1403714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8480" y="2813038"/>
            <a:ext cx="10659255" cy="3917546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Sentiment Analysis?</a:t>
            </a:r>
          </a:p>
          <a:p>
            <a:r>
              <a:rPr lang="en-US" sz="2000" dirty="0"/>
              <a:t>	Define sentiment analysis as the process of identifying and classifying opinions, 	emotions, and attitudes within text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Why Social Media?</a:t>
            </a:r>
          </a:p>
          <a:p>
            <a:r>
              <a:rPr lang="en-US" sz="2000" dirty="0"/>
              <a:t>	Highlight the massive volume of user-generated content on platforms like Facebook 	and Instagram.</a:t>
            </a:r>
          </a:p>
          <a:p>
            <a:r>
              <a:rPr lang="en-US" sz="2000" dirty="0"/>
              <a:t>	Mention the potential for valuable insights into brand perception, customer 	satisfaction, and emerging trends.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814965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4EC1E-5465-E448-FABD-A7191840815C}"/>
              </a:ext>
            </a:extLst>
          </p:cNvPr>
          <p:cNvSpPr txBox="1"/>
          <p:nvPr/>
        </p:nvSpPr>
        <p:spPr>
          <a:xfrm>
            <a:off x="704538" y="1963711"/>
            <a:ext cx="10782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Specify the data to be collected: Facebook posts, comments, Instagram captions, comments.</a:t>
            </a:r>
          </a:p>
          <a:p>
            <a:endParaRPr 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Mention the chosen platforms (Facebook, Instagram) and potential API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Data Preprocessing: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It is necessary of these steps like cleaning, tokenization, stemming, and handling emojis/slang.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137156"/>
          </a:xfrm>
        </p:spPr>
        <p:txBody>
          <a:bodyPr/>
          <a:lstStyle/>
          <a:p>
            <a:r>
              <a:rPr lang="en-US" dirty="0"/>
              <a:t>Model Implementation 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844A4-E21B-7BCA-0A32-7FC2508B6BC4}"/>
              </a:ext>
            </a:extLst>
          </p:cNvPr>
          <p:cNvSpPr txBox="1"/>
          <p:nvPr/>
        </p:nvSpPr>
        <p:spPr>
          <a:xfrm>
            <a:off x="614597" y="1993692"/>
            <a:ext cx="105530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Introduce common NLP models for sentiment analysis</a:t>
            </a:r>
          </a:p>
          <a:p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Machine Learning models (Naive Bayes)</a:t>
            </a:r>
          </a:p>
          <a:p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Deep Learning models (RNNs)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8"/>
            <a:ext cx="8578502" cy="741342"/>
          </a:xfrm>
        </p:spPr>
        <p:txBody>
          <a:bodyPr/>
          <a:lstStyle/>
          <a:p>
            <a:r>
              <a:rPr lang="en-US" dirty="0"/>
              <a:t>Evaluation Metrics and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190A1-18BF-D4CE-B9AF-A15FCAFE1679}"/>
              </a:ext>
            </a:extLst>
          </p:cNvPr>
          <p:cNvSpPr txBox="1"/>
          <p:nvPr/>
        </p:nvSpPr>
        <p:spPr>
          <a:xfrm>
            <a:off x="344773" y="788503"/>
            <a:ext cx="11407515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pip install azure-ai-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textanalytics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dirty="0"/>
              <a:t>2.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pip install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opencv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-python</a:t>
            </a:r>
          </a:p>
          <a:p>
            <a:r>
              <a:rPr lang="en-US" sz="1400" dirty="0"/>
              <a:t>3.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os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  import requests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effectLst/>
                <a:latin typeface="Consolas" panose="020B0609020204030204" pitchFamily="49" charset="0"/>
              </a:rPr>
              <a:t>cognitive_key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='LSRr0its8c1K8iLgoJCqOL6bRlcTpHana1r8n53KKXn5rbMn1RDqBh9Gg13fIGZ7qhwUSOCS6QcjACDbV6Dx1Q=='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cognitive_endpoint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='https://jmpkey.documents.azure.com:443/'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azure.core.credentials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AzureKeyCredential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azure.ai.textanalytics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TextAnalyticsClient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credential=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AzureKeyCredential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cognitive_key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text_analytics_client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TextAnalyticsClient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(endpoint=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cognitive_endpoint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credential=credential)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4.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import requests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textblob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TextBlob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analyze_sentiment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sentiments = []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for text in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blob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TextBlob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(text)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sentiments.append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blob.sentiment.polarity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return sentiments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# Example usage: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["This movie was excellent", "The plot was boring and predictable"]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sentiments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analyze_sentiment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print(sentiments)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D4D41-84FD-30E7-675C-EC8FB26D13CF}"/>
              </a:ext>
            </a:extLst>
          </p:cNvPr>
          <p:cNvSpPr txBox="1"/>
          <p:nvPr/>
        </p:nvSpPr>
        <p:spPr>
          <a:xfrm>
            <a:off x="449705" y="74955"/>
            <a:ext cx="11167672" cy="69557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# Azure Cosmos DB settings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account_name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jmpkey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account_key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'LSRr0its8c1K8iLgoJCqOL6bRlcTpHana1r8n53KKXn5rbMn1RDqBh9Gg13fIGZ7qhwUSOCS6QcjACDbV6Dx1Q=='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table_name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SampleContainer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ENDPOINT = 'https://jmpkey.documents.azure.com:443/'</a:t>
            </a: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# Facebook API settings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facebook_app_id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'458826160015583'</a:t>
            </a:r>
          </a:p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facebook_app_secret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'●●●●●●●●'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get_facebook_video_comments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video_link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# Get Facebook access token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access_token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f'https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://graph.facebook.com/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oauth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access_token?client_id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facebook_app_id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}&amp;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client_secret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facebook_app_secret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}&amp;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grant_type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client_credentials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()['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access_token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# Get video comments using Facebook API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comments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f'https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://graph.facebook.com/{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video_link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}/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comments?access_token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={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access_token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}').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()['data']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# Extract text from comments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[comment['message'] for comment in comments]</a:t>
            </a: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return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def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analyze_sentiment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sentiments = []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for text in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blob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TextBlob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(text)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sentiments.append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blob.sentiment.polarity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   return sentiments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BEA13E-A0ED-314D-893B-76969F8CC0A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64498" y="-63103"/>
            <a:ext cx="10457993" cy="6921103"/>
          </a:xfrm>
          <a:solidFill>
            <a:schemeClr val="bg1"/>
          </a:solidFill>
        </p:spPr>
        <p:txBody>
          <a:bodyPr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store_sentiments_in_cosmosdb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(sentiments):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table_service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TableService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account_name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account_key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for sentiment in sentiments: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entity = {'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PartitionKey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'sentiment', '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RowKey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': str(uuid.uuid4()), 'Sentiment': sentiment}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table_service.insert_entity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entity)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main():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video_link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input('Enter Facebook video link: ')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get_facebook_video_comments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video_link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sentiments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analyze_sentiment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comment_texts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store_sentiments_in_cosmosdb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(sentiments)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main()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text_analytics_client.analyze_sentiment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get_facebook_video_comments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doc in response: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print("Overall sentiment: {}".format(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doc.sentiment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print("Scores: positive={}, neutral={}, negative={}\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n".format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doc.confidence_scores.positive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doc.confidence_scores.neutral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doc.confidence_scores.negative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45540" y="468752"/>
            <a:ext cx="11438631" cy="5987661"/>
          </a:xfrm>
          <a:solidFill>
            <a:schemeClr val="bg1"/>
          </a:solidFill>
        </p:spPr>
        <p:txBody>
          <a:bodyPr/>
          <a:lstStyle/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sklearn.metrics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jaccard_score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f1_score,log_loss,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r2_score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Example ground truth and predicted language labels (replace with your actual data)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actual_labels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[1, 0, 1, 0, 1]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predicted_labels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[1, 0, 1, 0, 1]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accuracy score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accuracy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actual_labels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predicted_labels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f"Accuracy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Score: {accuracy:.4f}")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Jaccard index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jaccard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jaccard_score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actual_labels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predicted_labels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average="weighted")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f"Jaccard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Index: {jaccard:.4f}")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F1-score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f1 = f1_score(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actual_labels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predicted_labels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average="weighted")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print(f"F1-Score: {f1:.4f}")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y_true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([1, 0, 1, 0, 1])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y_pred_probs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([0.9, 0.2, 0.8, 0.1, 0.95])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36550" y="336551"/>
            <a:ext cx="10924637" cy="578992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br>
              <a:rPr lang="en-US" sz="1400" b="0" dirty="0">
                <a:solidFill>
                  <a:schemeClr val="bg2">
                    <a:lumMod val="9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Example ground truth and predicted values (replace with your actual data)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y_true_regression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([3, -0.5, 2, 7])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y_pred_regression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([2.5, 0.0, 2, 8])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MAE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mean_absolute_error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y_true_regression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y_pred_regression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f"Mean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Absolute Error: {mae:.4f}")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MSE</a:t>
            </a:r>
          </a:p>
          <a:p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mean_squared_error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y_true_regression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y_pred_regression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f"Mean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Squared Error: {mse:.4f}")</a:t>
            </a:r>
            <a:b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Calculate R2-score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r2 = r2_score(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y_true_regression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y_pred_regression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print(f"R2-Score: {r2:.4f}")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{0CEE5012-0B2C-4CDF-B016-9D95EA65B3C4}tf11936837_win32</Template>
  <TotalTime>76</TotalTime>
  <Words>1299</Words>
  <Application>Microsoft Office PowerPoint</Application>
  <PresentationFormat>Widescreen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Consolas</vt:lpstr>
      <vt:lpstr>Courier New</vt:lpstr>
      <vt:lpstr>Custom</vt:lpstr>
      <vt:lpstr>Predicting Sentiment Behavior on Social Media with NLP</vt:lpstr>
      <vt:lpstr>Problem Definition</vt:lpstr>
      <vt:lpstr>Data Analysis</vt:lpstr>
      <vt:lpstr>Model Implementation </vt:lpstr>
      <vt:lpstr>Evaluation Metrics and Results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Sentiment Behavior on Social Media with NLP</dc:title>
  <dc:creator>Jinal M Patel</dc:creator>
  <cp:lastModifiedBy>Jinal M Patel</cp:lastModifiedBy>
  <cp:revision>8</cp:revision>
  <dcterms:created xsi:type="dcterms:W3CDTF">2024-05-06T18:40:32Z</dcterms:created>
  <dcterms:modified xsi:type="dcterms:W3CDTF">2024-05-06T21:12:06Z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