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88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43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4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5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55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43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26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3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6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3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B20B-A9A4-4D42-BB67-B8CC089304D4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BC7D-8715-4858-8C5E-69F7EA01AF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5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erbread.com/commun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Launching </a:t>
            </a:r>
            <a:r>
              <a:rPr lang="en-CA" dirty="0" err="1" smtClean="0"/>
              <a:t>TravelIQ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Questions, Answers and Processes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305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Launching </a:t>
            </a:r>
            <a:r>
              <a:rPr lang="en-CA" dirty="0" err="1" smtClean="0"/>
              <a:t>TravelIQ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TravelIQ</a:t>
            </a:r>
            <a:r>
              <a:rPr lang="en-CA" dirty="0" smtClean="0"/>
              <a:t> concept is clear</a:t>
            </a:r>
          </a:p>
          <a:p>
            <a:r>
              <a:rPr lang="en-CA" dirty="0" smtClean="0"/>
              <a:t>The product strategy is clear for Phase I</a:t>
            </a:r>
          </a:p>
          <a:p>
            <a:r>
              <a:rPr lang="en-CA" dirty="0" smtClean="0"/>
              <a:t>The development plan and specs are set</a:t>
            </a:r>
          </a:p>
          <a:p>
            <a:r>
              <a:rPr lang="en-CA" dirty="0" smtClean="0"/>
              <a:t>Most of the coding for Phase I is done</a:t>
            </a:r>
          </a:p>
          <a:p>
            <a:r>
              <a:rPr lang="en-CA" dirty="0" smtClean="0"/>
              <a:t>We’re moving well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95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Launching </a:t>
            </a:r>
            <a:r>
              <a:rPr lang="en-CA" dirty="0" err="1" smtClean="0"/>
              <a:t>TravelIQ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remains?</a:t>
            </a:r>
          </a:p>
          <a:p>
            <a:r>
              <a:rPr lang="en-CA" dirty="0" smtClean="0"/>
              <a:t>First, some suggestions for small changes</a:t>
            </a:r>
          </a:p>
          <a:p>
            <a:r>
              <a:rPr lang="en-CA" dirty="0" smtClean="0"/>
              <a:t>These will be coded and added to Phase I</a:t>
            </a:r>
          </a:p>
          <a:p>
            <a:pPr lvl="1"/>
            <a:r>
              <a:rPr lang="en-CA" dirty="0" smtClean="0"/>
              <a:t>Cache search queries</a:t>
            </a:r>
          </a:p>
          <a:p>
            <a:pPr lvl="2"/>
            <a:r>
              <a:rPr lang="en-CA" dirty="0" smtClean="0"/>
              <a:t>Motivation</a:t>
            </a:r>
          </a:p>
          <a:p>
            <a:pPr lvl="3"/>
            <a:r>
              <a:rPr lang="en-CA" dirty="0" smtClean="0"/>
              <a:t>Many queries are repeated – e.g. “cheap flights to Jamaica”</a:t>
            </a:r>
          </a:p>
          <a:p>
            <a:pPr lvl="3"/>
            <a:r>
              <a:rPr lang="en-CA" dirty="0" smtClean="0"/>
              <a:t>Lots of Canadians and Americans think along the same lines</a:t>
            </a:r>
          </a:p>
          <a:p>
            <a:pPr lvl="3"/>
            <a:r>
              <a:rPr lang="en-CA" dirty="0" smtClean="0"/>
              <a:t>Reduce al queries to lowercase and eliminate redundant spaces</a:t>
            </a:r>
          </a:p>
          <a:p>
            <a:pPr lvl="3"/>
            <a:r>
              <a:rPr lang="en-CA" dirty="0" smtClean="0"/>
              <a:t>Do a hash of the query and file against a set of stored </a:t>
            </a:r>
            <a:r>
              <a:rPr lang="en-CA" dirty="0" err="1" smtClean="0"/>
              <a:t>params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17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Launching </a:t>
            </a:r>
            <a:r>
              <a:rPr lang="en-CA" dirty="0" err="1" smtClean="0"/>
              <a:t>TravelIQ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/>
              <a:t>Add a “real” air search</a:t>
            </a:r>
          </a:p>
          <a:p>
            <a:pPr lvl="2"/>
            <a:r>
              <a:rPr lang="en-CA" dirty="0" smtClean="0"/>
              <a:t>Motivation</a:t>
            </a:r>
          </a:p>
          <a:p>
            <a:pPr lvl="3"/>
            <a:r>
              <a:rPr lang="en-CA" dirty="0" smtClean="0"/>
              <a:t>A superfast air search demo will get people excited</a:t>
            </a:r>
          </a:p>
          <a:p>
            <a:pPr lvl="3"/>
            <a:r>
              <a:rPr lang="en-CA" dirty="0" smtClean="0"/>
              <a:t>It will showcase our product natively </a:t>
            </a:r>
          </a:p>
          <a:p>
            <a:pPr lvl="3"/>
            <a:r>
              <a:rPr lang="en-CA" dirty="0" err="1" smtClean="0"/>
              <a:t>Evature</a:t>
            </a:r>
            <a:r>
              <a:rPr lang="en-CA" dirty="0" smtClean="0"/>
              <a:t> use client sites to showcase</a:t>
            </a:r>
          </a:p>
          <a:p>
            <a:pPr lvl="3"/>
            <a:r>
              <a:rPr lang="en-CA" dirty="0" smtClean="0"/>
              <a:t>We can do it natively with our own demo</a:t>
            </a:r>
          </a:p>
          <a:p>
            <a:pPr lvl="3"/>
            <a:r>
              <a:rPr lang="en-CA" dirty="0" smtClean="0"/>
              <a:t>Question: what API do we use?</a:t>
            </a:r>
          </a:p>
          <a:p>
            <a:pPr lvl="3"/>
            <a:r>
              <a:rPr lang="en-CA" dirty="0" smtClean="0"/>
              <a:t>I’m glad you asked </a:t>
            </a:r>
            <a:r>
              <a:rPr lang="en-CA" dirty="0" smtClean="0">
                <a:sym typeface="Wingdings" pitchFamily="2" charset="2"/>
              </a:rPr>
              <a:t></a:t>
            </a:r>
          </a:p>
          <a:p>
            <a:pPr lvl="3"/>
            <a:r>
              <a:rPr lang="en-CA" dirty="0" smtClean="0">
                <a:sym typeface="Wingdings" pitchFamily="2" charset="2"/>
              </a:rPr>
              <a:t>Check out </a:t>
            </a:r>
            <a:r>
              <a:rPr lang="en-CA" dirty="0" err="1" smtClean="0">
                <a:sym typeface="Wingdings" pitchFamily="2" charset="2"/>
              </a:rPr>
              <a:t>Everbread’s</a:t>
            </a:r>
            <a:r>
              <a:rPr lang="en-CA" dirty="0" smtClean="0">
                <a:sym typeface="Wingdings" pitchFamily="2" charset="2"/>
              </a:rPr>
              <a:t> free mini API</a:t>
            </a:r>
          </a:p>
          <a:p>
            <a:pPr lvl="3"/>
            <a:r>
              <a:rPr lang="en-CA" dirty="0" smtClean="0">
                <a:sym typeface="Wingdings" pitchFamily="2" charset="2"/>
              </a:rPr>
              <a:t>We will use it for our product demo</a:t>
            </a:r>
          </a:p>
          <a:p>
            <a:pPr lvl="3"/>
            <a:r>
              <a:rPr lang="en-CA" dirty="0" smtClean="0">
                <a:sym typeface="Wingdings" pitchFamily="2" charset="2"/>
              </a:rPr>
              <a:t>This gives us the edge over the competition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670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Launching </a:t>
            </a:r>
            <a:r>
              <a:rPr lang="en-CA" dirty="0" err="1" smtClean="0"/>
              <a:t>TravelIQ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What is </a:t>
            </a:r>
            <a:r>
              <a:rPr lang="en-CA" dirty="0" err="1" smtClean="0"/>
              <a:t>EverBread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A silly name</a:t>
            </a:r>
          </a:p>
          <a:p>
            <a:pPr lvl="1"/>
            <a:r>
              <a:rPr lang="en-CA" dirty="0" smtClean="0"/>
              <a:t>A great travel API</a:t>
            </a:r>
          </a:p>
          <a:p>
            <a:r>
              <a:rPr lang="en-CA" dirty="0" err="1" smtClean="0"/>
              <a:t>Everbread</a:t>
            </a:r>
            <a:r>
              <a:rPr lang="en-CA" dirty="0" smtClean="0"/>
              <a:t> </a:t>
            </a:r>
            <a:r>
              <a:rPr lang="en-CA" b="1" dirty="0" smtClean="0"/>
              <a:t>HAYSTACK</a:t>
            </a:r>
            <a:r>
              <a:rPr lang="en-CA" dirty="0" smtClean="0"/>
              <a:t> is</a:t>
            </a:r>
          </a:p>
          <a:p>
            <a:pPr lvl="1"/>
            <a:r>
              <a:rPr lang="en-CA" dirty="0" smtClean="0"/>
              <a:t>a shopping engine for air fares</a:t>
            </a:r>
          </a:p>
          <a:p>
            <a:pPr lvl="1"/>
            <a:r>
              <a:rPr lang="en-CA" dirty="0" smtClean="0"/>
              <a:t>a multi-source system, using data feeds from ATPCO, IATA, OAG, SITA (implementation), Low-Cost Carriers</a:t>
            </a:r>
          </a:p>
          <a:p>
            <a:pPr lvl="1"/>
            <a:r>
              <a:rPr lang="en-CA" dirty="0" smtClean="0"/>
              <a:t>booking agnostic: regardless of the booking environment of choice (via the Global Distribution Systems or direct connect to the airline), Haystack provides priced, bookable solutions</a:t>
            </a:r>
          </a:p>
          <a:p>
            <a:pPr lvl="1"/>
            <a:r>
              <a:rPr lang="en-CA" dirty="0" smtClean="0"/>
              <a:t>highly flexible, allowing parameter settings at the request level</a:t>
            </a:r>
          </a:p>
          <a:p>
            <a:pPr lvl="1"/>
            <a:r>
              <a:rPr lang="en-CA" dirty="0" smtClean="0"/>
              <a:t>See http://www.everbread.com/products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916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Launching </a:t>
            </a:r>
            <a:r>
              <a:rPr lang="en-CA" dirty="0" err="1" smtClean="0"/>
              <a:t>TravelIQ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use their </a:t>
            </a:r>
            <a:r>
              <a:rPr lang="en-CA" u="sng" dirty="0" smtClean="0"/>
              <a:t>free</a:t>
            </a:r>
            <a:r>
              <a:rPr lang="en-CA" dirty="0" smtClean="0"/>
              <a:t> mini API</a:t>
            </a:r>
          </a:p>
          <a:p>
            <a:r>
              <a:rPr lang="en-CA" u="sng" dirty="0" smtClean="0">
                <a:hlinkClick r:id="rId2"/>
              </a:rPr>
              <a:t>http://www.everbread.com/community</a:t>
            </a:r>
            <a:endParaRPr lang="en-CA" u="sng" dirty="0" smtClean="0"/>
          </a:p>
          <a:p>
            <a:r>
              <a:rPr lang="en-CA" dirty="0" smtClean="0"/>
              <a:t>Made just for people like us!</a:t>
            </a:r>
          </a:p>
          <a:p>
            <a:r>
              <a:rPr lang="en-CA" dirty="0" smtClean="0"/>
              <a:t>I am working on getting access by April 5</a:t>
            </a:r>
          </a:p>
          <a:p>
            <a:r>
              <a:rPr lang="en-CA" dirty="0" smtClean="0"/>
              <a:t>Once done we can integrate following rest of coding tasks on April 15</a:t>
            </a:r>
          </a:p>
          <a:p>
            <a:r>
              <a:rPr lang="en-CA" dirty="0" smtClean="0"/>
              <a:t>We are all set for a May release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36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Launching </a:t>
            </a:r>
            <a:r>
              <a:rPr lang="en-CA" dirty="0" err="1" smtClean="0"/>
              <a:t>TravelIQ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Other pending tasks</a:t>
            </a:r>
          </a:p>
          <a:p>
            <a:pPr lvl="1"/>
            <a:r>
              <a:rPr lang="en-CA" dirty="0" smtClean="0"/>
              <a:t>Amazon server design and setup</a:t>
            </a:r>
          </a:p>
          <a:p>
            <a:pPr lvl="2"/>
            <a:r>
              <a:rPr lang="en-CA" dirty="0" smtClean="0"/>
              <a:t>Scheduled for code completion signal from </a:t>
            </a:r>
            <a:r>
              <a:rPr lang="en-CA" dirty="0" err="1" smtClean="0"/>
              <a:t>Kanu</a:t>
            </a:r>
            <a:endParaRPr lang="en-CA" dirty="0" smtClean="0"/>
          </a:p>
          <a:p>
            <a:pPr lvl="2"/>
            <a:r>
              <a:rPr lang="en-CA" dirty="0" smtClean="0"/>
              <a:t>Dependencies: database sizing (</a:t>
            </a:r>
            <a:r>
              <a:rPr lang="en-CA" dirty="0" err="1" smtClean="0"/>
              <a:t>Postgres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BDB sizing set to 20GB</a:t>
            </a:r>
          </a:p>
          <a:p>
            <a:pPr lvl="2"/>
            <a:r>
              <a:rPr lang="en-CA" dirty="0" smtClean="0"/>
              <a:t>Finalize domain name == company name</a:t>
            </a:r>
          </a:p>
          <a:p>
            <a:pPr lvl="2"/>
            <a:r>
              <a:rPr lang="en-CA" dirty="0" smtClean="0"/>
              <a:t>Set up company in Canada</a:t>
            </a:r>
          </a:p>
          <a:p>
            <a:pPr lvl="2"/>
            <a:r>
              <a:rPr lang="en-CA" dirty="0" smtClean="0"/>
              <a:t>Allocate shares to </a:t>
            </a:r>
            <a:r>
              <a:rPr lang="en-CA" dirty="0" err="1" smtClean="0"/>
              <a:t>Kanu</a:t>
            </a:r>
            <a:r>
              <a:rPr lang="en-CA" dirty="0" smtClean="0"/>
              <a:t> in India – </a:t>
            </a:r>
            <a:r>
              <a:rPr lang="en-CA" dirty="0" err="1" smtClean="0"/>
              <a:t>Kanu</a:t>
            </a:r>
            <a:r>
              <a:rPr lang="en-CA" dirty="0" smtClean="0"/>
              <a:t> to revert with CA advice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700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Launching </a:t>
            </a:r>
            <a:r>
              <a:rPr lang="en-CA" dirty="0" err="1" smtClean="0"/>
              <a:t>TravelIQ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Final release plan to be finalized by April 2</a:t>
            </a:r>
            <a:r>
              <a:rPr lang="en-CA" baseline="30000" dirty="0" smtClean="0"/>
              <a:t>nd</a:t>
            </a:r>
            <a:r>
              <a:rPr lang="en-CA" dirty="0" smtClean="0"/>
              <a:t> week</a:t>
            </a:r>
          </a:p>
          <a:p>
            <a:r>
              <a:rPr lang="en-CA" dirty="0" smtClean="0"/>
              <a:t>Plan to be complete with dates, risk analysis and </a:t>
            </a:r>
            <a:r>
              <a:rPr lang="en-CA" smtClean="0"/>
              <a:t>mitigation strategies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38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398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Launching TravelIQ</vt:lpstr>
      <vt:lpstr>Launching TravelIQ</vt:lpstr>
      <vt:lpstr>Launching TravelIQ</vt:lpstr>
      <vt:lpstr>Launching TravelIQ</vt:lpstr>
      <vt:lpstr>Launching TravelIQ</vt:lpstr>
      <vt:lpstr>Launching TravelIQ</vt:lpstr>
      <vt:lpstr>Launching TravelIQ</vt:lpstr>
      <vt:lpstr>Launching TravelIQ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TravelIQ</dc:title>
  <dc:creator>krish</dc:creator>
  <cp:lastModifiedBy>krish</cp:lastModifiedBy>
  <cp:revision>16</cp:revision>
  <dcterms:created xsi:type="dcterms:W3CDTF">2013-03-25T03:12:41Z</dcterms:created>
  <dcterms:modified xsi:type="dcterms:W3CDTF">2013-03-25T03:33:10Z</dcterms:modified>
</cp:coreProperties>
</file>